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131" d="100"/>
          <a:sy n="131" d="100"/>
        </p:scale>
        <p:origin x="1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90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63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2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83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6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0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25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3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0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1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EB8EC-5ABD-5449-8021-02FA217CE831}" type="datetimeFigureOut">
              <a:rPr lang="en-US" smtClean="0"/>
              <a:t>4/14/19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2445D-0D0F-0C4B-AA6C-765C8F82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4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690B2F2-0EC3-D944-BA85-185AF2320738}"/>
              </a:ext>
            </a:extLst>
          </p:cNvPr>
          <p:cNvSpPr/>
          <p:nvPr/>
        </p:nvSpPr>
        <p:spPr>
          <a:xfrm>
            <a:off x="150312" y="1007562"/>
            <a:ext cx="8811515" cy="4841674"/>
          </a:xfrm>
          <a:prstGeom prst="rect">
            <a:avLst/>
          </a:prstGeom>
          <a:gradFill>
            <a:gsLst>
              <a:gs pos="9000">
                <a:schemeClr val="accent1">
                  <a:alpha val="0"/>
                  <a:lumMod val="0"/>
                  <a:lumOff val="100000"/>
                </a:schemeClr>
              </a:gs>
              <a:gs pos="18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248D7A-B985-FD47-BF76-8FDBCCAC2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350" y="1743310"/>
            <a:ext cx="7249438" cy="40394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2E9ABFD-0428-144D-BCAA-7D8FB24D3448}"/>
              </a:ext>
            </a:extLst>
          </p:cNvPr>
          <p:cNvSpPr txBox="1"/>
          <p:nvPr/>
        </p:nvSpPr>
        <p:spPr>
          <a:xfrm>
            <a:off x="418605" y="1168978"/>
            <a:ext cx="8478982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50" b="1" dirty="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Thank You to Our Partners!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327E687A-502F-4C42-8762-292B39358C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03206" y="4269810"/>
            <a:ext cx="1047097" cy="38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3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1126</TotalTime>
  <Words>6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Barbara Reaman</dc:creator>
  <cp:lastModifiedBy>Matthew Martz</cp:lastModifiedBy>
  <cp:revision>2</cp:revision>
  <dcterms:created xsi:type="dcterms:W3CDTF">2019-04-08T20:50:55Z</dcterms:created>
  <dcterms:modified xsi:type="dcterms:W3CDTF">2019-04-14T21:56:43Z</dcterms:modified>
</cp:coreProperties>
</file>