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6"/>
  </p:sldMasterIdLst>
  <p:notesMasterIdLst>
    <p:notesMasterId r:id="rId57"/>
  </p:notesMasterIdLst>
  <p:sldIdLst>
    <p:sldId id="256" r:id="rId47"/>
    <p:sldId id="369" r:id="rId48"/>
    <p:sldId id="376" r:id="rId49"/>
    <p:sldId id="775" r:id="rId50"/>
    <p:sldId id="779" r:id="rId51"/>
    <p:sldId id="780" r:id="rId52"/>
    <p:sldId id="782" r:id="rId53"/>
    <p:sldId id="778" r:id="rId54"/>
    <p:sldId id="783" r:id="rId55"/>
    <p:sldId id="785" r:id="rId56"/>
  </p:sldIdLst>
  <p:sldSz cx="9144000" cy="6858000" type="screen4x3"/>
  <p:notesSz cx="6954838" cy="9309100"/>
  <p:defaultTextStyle>
    <a:defPPr>
      <a:defRPr lang="en-US"/>
    </a:defPPr>
    <a:lvl1pPr algn="l" rtl="0" eaLnBrk="0" fontAlgn="base" hangingPunct="0">
      <a:spcBef>
        <a:spcPct val="0"/>
      </a:spcBef>
      <a:spcAft>
        <a:spcPct val="0"/>
      </a:spcAft>
      <a:defRPr kern="1200">
        <a:solidFill>
          <a:schemeClr val="tx2"/>
        </a:solidFill>
        <a:latin typeface="Arial" charset="0"/>
        <a:ea typeface="MS PGothic" charset="-128"/>
        <a:cs typeface="+mn-cs"/>
      </a:defRPr>
    </a:lvl1pPr>
    <a:lvl2pPr marL="457200" algn="l" rtl="0" eaLnBrk="0" fontAlgn="base" hangingPunct="0">
      <a:spcBef>
        <a:spcPct val="0"/>
      </a:spcBef>
      <a:spcAft>
        <a:spcPct val="0"/>
      </a:spcAft>
      <a:defRPr kern="1200">
        <a:solidFill>
          <a:schemeClr val="tx2"/>
        </a:solidFill>
        <a:latin typeface="Arial" charset="0"/>
        <a:ea typeface="MS PGothic" charset="-128"/>
        <a:cs typeface="+mn-cs"/>
      </a:defRPr>
    </a:lvl2pPr>
    <a:lvl3pPr marL="914400" algn="l" rtl="0" eaLnBrk="0" fontAlgn="base" hangingPunct="0">
      <a:spcBef>
        <a:spcPct val="0"/>
      </a:spcBef>
      <a:spcAft>
        <a:spcPct val="0"/>
      </a:spcAft>
      <a:defRPr kern="1200">
        <a:solidFill>
          <a:schemeClr val="tx2"/>
        </a:solidFill>
        <a:latin typeface="Arial" charset="0"/>
        <a:ea typeface="MS PGothic" charset="-128"/>
        <a:cs typeface="+mn-cs"/>
      </a:defRPr>
    </a:lvl3pPr>
    <a:lvl4pPr marL="1371600" algn="l" rtl="0" eaLnBrk="0" fontAlgn="base" hangingPunct="0">
      <a:spcBef>
        <a:spcPct val="0"/>
      </a:spcBef>
      <a:spcAft>
        <a:spcPct val="0"/>
      </a:spcAft>
      <a:defRPr kern="1200">
        <a:solidFill>
          <a:schemeClr val="tx2"/>
        </a:solidFill>
        <a:latin typeface="Arial" charset="0"/>
        <a:ea typeface="MS PGothic" charset="-128"/>
        <a:cs typeface="+mn-cs"/>
      </a:defRPr>
    </a:lvl4pPr>
    <a:lvl5pPr marL="1828800" algn="l" rtl="0" eaLnBrk="0" fontAlgn="base" hangingPunct="0">
      <a:spcBef>
        <a:spcPct val="0"/>
      </a:spcBef>
      <a:spcAft>
        <a:spcPct val="0"/>
      </a:spcAft>
      <a:defRPr kern="1200">
        <a:solidFill>
          <a:schemeClr val="tx2"/>
        </a:solidFill>
        <a:latin typeface="Arial" charset="0"/>
        <a:ea typeface="MS PGothic" charset="-128"/>
        <a:cs typeface="+mn-cs"/>
      </a:defRPr>
    </a:lvl5pPr>
    <a:lvl6pPr marL="2286000" algn="l" defTabSz="914400" rtl="0" eaLnBrk="1" latinLnBrk="0" hangingPunct="1">
      <a:defRPr kern="1200">
        <a:solidFill>
          <a:schemeClr val="tx2"/>
        </a:solidFill>
        <a:latin typeface="Arial" charset="0"/>
        <a:ea typeface="MS PGothic" charset="-128"/>
        <a:cs typeface="+mn-cs"/>
      </a:defRPr>
    </a:lvl6pPr>
    <a:lvl7pPr marL="2743200" algn="l" defTabSz="914400" rtl="0" eaLnBrk="1" latinLnBrk="0" hangingPunct="1">
      <a:defRPr kern="1200">
        <a:solidFill>
          <a:schemeClr val="tx2"/>
        </a:solidFill>
        <a:latin typeface="Arial" charset="0"/>
        <a:ea typeface="MS PGothic" charset="-128"/>
        <a:cs typeface="+mn-cs"/>
      </a:defRPr>
    </a:lvl7pPr>
    <a:lvl8pPr marL="3200400" algn="l" defTabSz="914400" rtl="0" eaLnBrk="1" latinLnBrk="0" hangingPunct="1">
      <a:defRPr kern="1200">
        <a:solidFill>
          <a:schemeClr val="tx2"/>
        </a:solidFill>
        <a:latin typeface="Arial" charset="0"/>
        <a:ea typeface="MS PGothic" charset="-128"/>
        <a:cs typeface="+mn-cs"/>
      </a:defRPr>
    </a:lvl8pPr>
    <a:lvl9pPr marL="3657600" algn="l" defTabSz="914400" rtl="0" eaLnBrk="1" latinLnBrk="0" hangingPunct="1">
      <a:defRPr kern="1200">
        <a:solidFill>
          <a:schemeClr val="tx2"/>
        </a:solidFill>
        <a:latin typeface="Arial" charset="0"/>
        <a:ea typeface="MS PGothic" charset="-128"/>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B" initials="BB" lastIdx="2" clrIdx="0">
    <p:extLst>
      <p:ext uri="{19B8F6BF-5375-455C-9EA6-DF929625EA0E}">
        <p15:presenceInfo xmlns:p15="http://schemas.microsoft.com/office/powerpoint/2012/main" userId="B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6" autoAdjust="0"/>
    <p:restoredTop sz="94660"/>
  </p:normalViewPr>
  <p:slideViewPr>
    <p:cSldViewPr snapToGrid="0">
      <p:cViewPr varScale="1">
        <p:scale>
          <a:sx n="67" d="100"/>
          <a:sy n="67" d="100"/>
        </p:scale>
        <p:origin x="26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customXml" Target="../customXml/item13.xml"/><Relationship Id="rId18" Type="http://schemas.openxmlformats.org/officeDocument/2006/relationships/customXml" Target="../customXml/item18.xml"/><Relationship Id="rId26" Type="http://schemas.openxmlformats.org/officeDocument/2006/relationships/customXml" Target="../customXml/item26.xml"/><Relationship Id="rId39" Type="http://schemas.openxmlformats.org/officeDocument/2006/relationships/customXml" Target="../customXml/item39.xml"/><Relationship Id="rId21" Type="http://schemas.openxmlformats.org/officeDocument/2006/relationships/customXml" Target="../customXml/item21.xml"/><Relationship Id="rId34" Type="http://schemas.openxmlformats.org/officeDocument/2006/relationships/customXml" Target="../customXml/item34.xml"/><Relationship Id="rId42" Type="http://schemas.openxmlformats.org/officeDocument/2006/relationships/customXml" Target="../customXml/item42.xml"/><Relationship Id="rId47" Type="http://schemas.openxmlformats.org/officeDocument/2006/relationships/slide" Target="slides/slide1.xml"/><Relationship Id="rId50" Type="http://schemas.openxmlformats.org/officeDocument/2006/relationships/slide" Target="slides/slide4.xml"/><Relationship Id="rId55" Type="http://schemas.openxmlformats.org/officeDocument/2006/relationships/slide" Target="slides/slide9.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customXml" Target="../customXml/item16.xml"/><Relationship Id="rId20" Type="http://schemas.openxmlformats.org/officeDocument/2006/relationships/customXml" Target="../customXml/item20.xml"/><Relationship Id="rId29" Type="http://schemas.openxmlformats.org/officeDocument/2006/relationships/customXml" Target="../customXml/item29.xml"/><Relationship Id="rId41" Type="http://schemas.openxmlformats.org/officeDocument/2006/relationships/customXml" Target="../customXml/item41.xml"/><Relationship Id="rId54" Type="http://schemas.openxmlformats.org/officeDocument/2006/relationships/slide" Target="slides/slide8.xml"/><Relationship Id="rId62"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customXml" Target="../customXml/item24.xml"/><Relationship Id="rId32" Type="http://schemas.openxmlformats.org/officeDocument/2006/relationships/customXml" Target="../customXml/item32.xml"/><Relationship Id="rId37" Type="http://schemas.openxmlformats.org/officeDocument/2006/relationships/customXml" Target="../customXml/item37.xml"/><Relationship Id="rId40" Type="http://schemas.openxmlformats.org/officeDocument/2006/relationships/customXml" Target="../customXml/item40.xml"/><Relationship Id="rId45" Type="http://schemas.openxmlformats.org/officeDocument/2006/relationships/customXml" Target="../customXml/item45.xml"/><Relationship Id="rId53" Type="http://schemas.openxmlformats.org/officeDocument/2006/relationships/slide" Target="slides/slide7.xml"/><Relationship Id="rId58" Type="http://schemas.openxmlformats.org/officeDocument/2006/relationships/commentAuthors" Target="commentAuthors.xml"/><Relationship Id="rId5" Type="http://schemas.openxmlformats.org/officeDocument/2006/relationships/customXml" Target="../customXml/item5.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slide" Target="slides/slide3.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customXml" Target="../customXml/item10.xml"/><Relationship Id="rId19" Type="http://schemas.openxmlformats.org/officeDocument/2006/relationships/customXml" Target="../customXml/item19.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slide" Target="slides/slide6.xml"/><Relationship Id="rId6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slide" Target="slides/slide2.xml"/><Relationship Id="rId56" Type="http://schemas.openxmlformats.org/officeDocument/2006/relationships/slide" Target="slides/slide10.xml"/><Relationship Id="rId8" Type="http://schemas.openxmlformats.org/officeDocument/2006/relationships/customXml" Target="../customXml/item8.xml"/><Relationship Id="rId51" Type="http://schemas.openxmlformats.org/officeDocument/2006/relationships/slide" Target="slides/slide5.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slideMaster" Target="slideMasters/slideMaster1.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7072"/>
          </a:xfrm>
          <a:prstGeom prst="rect">
            <a:avLst/>
          </a:prstGeom>
        </p:spPr>
        <p:txBody>
          <a:bodyPr vert="horz" lIns="92930" tIns="46465" rIns="92930" bIns="46465" rtlCol="0"/>
          <a:lstStyle>
            <a:lvl1pPr algn="r">
              <a:defRPr sz="1200"/>
            </a:lvl1pPr>
          </a:lstStyle>
          <a:p>
            <a:fld id="{50D13942-D392-4504-B891-B392FDF1CCBC}" type="datetimeFigureOut">
              <a:rPr lang="en-US" smtClean="0"/>
              <a:t>4/15/2019</a:t>
            </a:fld>
            <a:endParaRPr lang="en-US"/>
          </a:p>
        </p:txBody>
      </p:sp>
      <p:sp>
        <p:nvSpPr>
          <p:cNvPr id="4" name="Slide Image Placeholder 3"/>
          <p:cNvSpPr>
            <a:spLocks noGrp="1" noRot="1" noChangeAspect="1"/>
          </p:cNvSpPr>
          <p:nvPr>
            <p:ph type="sldImg" idx="2"/>
          </p:nvPr>
        </p:nvSpPr>
        <p:spPr>
          <a:xfrm>
            <a:off x="1384300" y="1163638"/>
            <a:ext cx="4186238" cy="3141662"/>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80004"/>
            <a:ext cx="5563870" cy="3665458"/>
          </a:xfrm>
          <a:prstGeom prst="rect">
            <a:avLst/>
          </a:prstGeom>
        </p:spPr>
        <p:txBody>
          <a:bodyPr vert="horz" lIns="92930" tIns="46465" rIns="92930" bIns="4646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30"/>
            <a:ext cx="3013763" cy="467071"/>
          </a:xfrm>
          <a:prstGeom prst="rect">
            <a:avLst/>
          </a:prstGeom>
        </p:spPr>
        <p:txBody>
          <a:bodyPr vert="horz" lIns="92930" tIns="46465" rIns="92930" bIns="46465" rtlCol="0" anchor="b"/>
          <a:lstStyle>
            <a:lvl1pPr algn="r">
              <a:defRPr sz="1200"/>
            </a:lvl1pPr>
          </a:lstStyle>
          <a:p>
            <a:fld id="{186C83EF-3460-4E14-B210-DE0D319C543D}" type="slidenum">
              <a:rPr lang="en-US" smtClean="0"/>
              <a:t>‹#›</a:t>
            </a:fld>
            <a:endParaRPr lang="en-US"/>
          </a:p>
        </p:txBody>
      </p:sp>
    </p:spTree>
    <p:extLst>
      <p:ext uri="{BB962C8B-B14F-4D97-AF65-F5344CB8AC3E}">
        <p14:creationId xmlns:p14="http://schemas.microsoft.com/office/powerpoint/2010/main" val="344408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nb-NO" dirty="0"/>
              <a:t>Site Visit</a:t>
            </a:r>
            <a:endParaRPr lang="en-US" dirty="0"/>
          </a:p>
        </p:txBody>
      </p:sp>
    </p:spTree>
    <p:extLst>
      <p:ext uri="{BB962C8B-B14F-4D97-AF65-F5344CB8AC3E}">
        <p14:creationId xmlns:p14="http://schemas.microsoft.com/office/powerpoint/2010/main" val="4093770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nb-NO" dirty="0"/>
              <a:t>Site Visit</a:t>
            </a:r>
            <a:endParaRPr lang="en-US" dirty="0"/>
          </a:p>
        </p:txBody>
      </p:sp>
      <p:sp>
        <p:nvSpPr>
          <p:cNvPr id="192514" name="Rectangle 2"/>
          <p:cNvSpPr>
            <a:spLocks noGrp="1" noRot="1" noChangeAspect="1" noChangeArrowheads="1" noTextEdit="1"/>
          </p:cNvSpPr>
          <p:nvPr>
            <p:ph type="sldImg"/>
          </p:nvPr>
        </p:nvSpPr>
        <p:spPr bwMode="auto">
          <a:xfrm>
            <a:off x="1189038" y="708025"/>
            <a:ext cx="4735512" cy="3552825"/>
          </a:xfrm>
          <a:prstGeom prst="rect">
            <a:avLst/>
          </a:prstGeom>
          <a:solidFill>
            <a:srgbClr val="FFFFFF"/>
          </a:solidFill>
          <a:ln>
            <a:solidFill>
              <a:srgbClr val="000000"/>
            </a:solidFill>
            <a:miter lim="800000"/>
            <a:headEnd/>
            <a:tailEnd/>
          </a:ln>
        </p:spPr>
      </p:sp>
      <p:sp>
        <p:nvSpPr>
          <p:cNvPr id="192515" name="Rectangle 3"/>
          <p:cNvSpPr>
            <a:spLocks noGrp="1" noChangeArrowheads="1"/>
          </p:cNvSpPr>
          <p:nvPr>
            <p:ph type="body" idx="1"/>
          </p:nvPr>
        </p:nvSpPr>
        <p:spPr bwMode="auto">
          <a:xfrm>
            <a:off x="948217" y="4495445"/>
            <a:ext cx="5212957" cy="4260253"/>
          </a:xfrm>
          <a:prstGeom prst="rect">
            <a:avLst/>
          </a:prstGeom>
          <a:solidFill>
            <a:srgbClr val="FFFFFF"/>
          </a:solidFill>
          <a:ln>
            <a:solidFill>
              <a:srgbClr val="000000"/>
            </a:solidFill>
            <a:miter lim="800000"/>
            <a:headEnd/>
            <a:tailEnd/>
          </a:ln>
        </p:spPr>
        <p:txBody>
          <a:bodyPr lIns="92921" tIns="46460" rIns="92921" bIns="46460"/>
          <a:lstStyle/>
          <a:p>
            <a:endParaRPr lang="en-US"/>
          </a:p>
        </p:txBody>
      </p:sp>
    </p:spTree>
    <p:extLst>
      <p:ext uri="{BB962C8B-B14F-4D97-AF65-F5344CB8AC3E}">
        <p14:creationId xmlns:p14="http://schemas.microsoft.com/office/powerpoint/2010/main" val="28899556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7"/>
          <p:cNvPicPr>
            <a:picLocks noChangeAspect="1" noChangeArrowheads="1"/>
          </p:cNvPicPr>
          <p:nvPr/>
        </p:nvPicPr>
        <p:blipFill>
          <a:blip r:embed="rId2">
            <a:extLst>
              <a:ext uri="{28A0092B-C50C-407E-A947-70E740481C1C}">
                <a14:useLocalDpi xmlns:a14="http://schemas.microsoft.com/office/drawing/2010/main" val="0"/>
              </a:ext>
            </a:extLst>
          </a:blip>
          <a:srcRect t="4126" b="3030"/>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676400"/>
            <a:ext cx="4876800" cy="4481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Grp="1" noChangeArrowheads="1"/>
          </p:cNvSpPr>
          <p:nvPr>
            <p:ph type="ctrTitle"/>
          </p:nvPr>
        </p:nvSpPr>
        <p:spPr>
          <a:xfrm>
            <a:off x="685800" y="2286000"/>
            <a:ext cx="7772400" cy="1143000"/>
          </a:xfrm>
        </p:spPr>
        <p:txBody>
          <a:bodyPr/>
          <a:lstStyle>
            <a:lvl1pPr>
              <a:defRPr sz="3600" b="1">
                <a:solidFill>
                  <a:srgbClr val="000000"/>
                </a:solidFill>
              </a:defRPr>
            </a:lvl1pPr>
          </a:lstStyle>
          <a:p>
            <a:r>
              <a:rPr lang="en-US"/>
              <a:t>Click to edit Master title style</a:t>
            </a:r>
          </a:p>
        </p:txBody>
      </p:sp>
      <p:sp>
        <p:nvSpPr>
          <p:cNvPr id="153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6" name="Rectangle 5"/>
          <p:cNvSpPr>
            <a:spLocks noGrp="1" noChangeArrowheads="1"/>
          </p:cNvSpPr>
          <p:nvPr>
            <p:ph type="dt" sz="half" idx="10"/>
          </p:nvPr>
        </p:nvSpPr>
        <p:spPr/>
        <p:txBody>
          <a:bodyPr/>
          <a:lstStyle>
            <a:lvl1pPr>
              <a:defRPr/>
            </a:lvl1pPr>
          </a:lstStyle>
          <a:p>
            <a:fld id="{085BEDB4-5F3C-45F8-AF91-41BF060AA1BC}" type="datetime1">
              <a:rPr lang="en-US" smtClean="0"/>
              <a:t>4/15/2019</a:t>
            </a:fld>
            <a:endParaRPr lang="en-US"/>
          </a:p>
        </p:txBody>
      </p:sp>
      <p:sp>
        <p:nvSpPr>
          <p:cNvPr id="7" name="Rectangle 6"/>
          <p:cNvSpPr>
            <a:spLocks noGrp="1" noChangeArrowheads="1"/>
          </p:cNvSpPr>
          <p:nvPr>
            <p:ph type="ftr" sz="quarter" idx="11"/>
          </p:nvPr>
        </p:nvSpPr>
        <p:spPr>
          <a:xfrm>
            <a:off x="2667000" y="6248400"/>
            <a:ext cx="3810000" cy="457200"/>
          </a:xfrm>
        </p:spPr>
        <p:txBody>
          <a:bodyPr/>
          <a:lstStyle>
            <a:lvl1pPr>
              <a:defRPr sz="1400"/>
            </a:lvl1pPr>
          </a:lstStyle>
          <a:p>
            <a:endParaRPr lang="en-US"/>
          </a:p>
        </p:txBody>
      </p:sp>
      <p:sp>
        <p:nvSpPr>
          <p:cNvPr id="8" name="Rectangle 7"/>
          <p:cNvSpPr>
            <a:spLocks noGrp="1" noChangeArrowheads="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670879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fld id="{5F2A3F79-DC94-49DD-9728-64D46950C4F3}" type="datetime1">
              <a:rPr lang="en-US" smtClean="0"/>
              <a:t>4/15/2019</a:t>
            </a:fld>
            <a:endParaRPr lang="en-US"/>
          </a:p>
        </p:txBody>
      </p:sp>
      <p:sp>
        <p:nvSpPr>
          <p:cNvPr id="6" name="Footer Placeholder 4"/>
          <p:cNvSpPr>
            <a:spLocks noGrp="1"/>
          </p:cNvSpPr>
          <p:nvPr>
            <p:ph type="ftr" sz="quarter" idx="11"/>
          </p:nvPr>
        </p:nvSpPr>
        <p:spPr/>
        <p:txBody>
          <a:bodyPr/>
          <a:lstStyle>
            <a:lvl1pPr>
              <a:defRPr sz="1400"/>
            </a:lvl1pPr>
          </a:lstStyle>
          <a:p>
            <a:endParaRPr lang="en-US"/>
          </a:p>
        </p:txBody>
      </p:sp>
      <p:sp>
        <p:nvSpPr>
          <p:cNvPr id="7" name="Slide Number Placeholder 5"/>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665937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6515100" y="1600200"/>
            <a:ext cx="1943100" cy="4495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1600200"/>
            <a:ext cx="5676900" cy="4495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55D585DD-1AD9-4E5A-891A-F2FF823ACDA9}" type="datetime1">
              <a:rPr lang="en-US" smtClean="0"/>
              <a:t>4/15/2019</a:t>
            </a:fld>
            <a:endParaRPr lang="en-US"/>
          </a:p>
        </p:txBody>
      </p:sp>
      <p:sp>
        <p:nvSpPr>
          <p:cNvPr id="6" name="Footer Placeholder 4"/>
          <p:cNvSpPr>
            <a:spLocks noGrp="1"/>
          </p:cNvSpPr>
          <p:nvPr>
            <p:ph type="ftr" sz="quarter" idx="11"/>
          </p:nvPr>
        </p:nvSpPr>
        <p:spPr/>
        <p:txBody>
          <a:bodyPr/>
          <a:lstStyle>
            <a:lvl1pPr>
              <a:defRPr sz="1400"/>
            </a:lvl1pPr>
          </a:lstStyle>
          <a:p>
            <a:endParaRPr lang="en-US"/>
          </a:p>
        </p:txBody>
      </p:sp>
      <p:sp>
        <p:nvSpPr>
          <p:cNvPr id="7" name="Slide Number Placeholder 5"/>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9194484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ClipArt Placeholder 2"/>
          <p:cNvSpPr>
            <a:spLocks noGrp="1"/>
          </p:cNvSpPr>
          <p:nvPr>
            <p:ph type="clipArt" sz="half" idx="1"/>
          </p:nvPr>
        </p:nvSpPr>
        <p:spPr>
          <a:xfrm>
            <a:off x="685800" y="2667000"/>
            <a:ext cx="3810000" cy="3429000"/>
          </a:xfrm>
        </p:spPr>
        <p:txBody>
          <a:bodyPr/>
          <a:lstStyle/>
          <a:p>
            <a:pPr lvl="0"/>
            <a:r>
              <a:rPr lang="en-US" noProof="0"/>
              <a:t>Click icon to add online image</a:t>
            </a:r>
            <a:endParaRPr lang="en-US" noProof="0" dirty="0"/>
          </a:p>
        </p:txBody>
      </p:sp>
      <p:sp>
        <p:nvSpPr>
          <p:cNvPr id="4" name="Text Placeholder 3"/>
          <p:cNvSpPr>
            <a:spLocks noGrp="1"/>
          </p:cNvSpPr>
          <p:nvPr>
            <p:ph type="body" sz="half" idx="2"/>
          </p:nvPr>
        </p:nvSpPr>
        <p:spPr>
          <a:xfrm>
            <a:off x="4648200" y="2667000"/>
            <a:ext cx="3810000" cy="3429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a:lvl1pPr>
          </a:lstStyle>
          <a:p>
            <a:fld id="{6874A3FC-3316-4877-806C-88EF57EBA811}" type="datetime1">
              <a:rPr lang="en-US" smtClean="0"/>
              <a:t>4/15/2019</a:t>
            </a:fld>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82044826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SmartArt Placeholder 2"/>
          <p:cNvSpPr>
            <a:spLocks noGrp="1"/>
          </p:cNvSpPr>
          <p:nvPr>
            <p:ph type="dgm" idx="1"/>
          </p:nvPr>
        </p:nvSpPr>
        <p:spPr>
          <a:xfrm>
            <a:off x="685800" y="2667000"/>
            <a:ext cx="7772400" cy="3429000"/>
          </a:xfrm>
        </p:spPr>
        <p:txBody>
          <a:bodyPr/>
          <a:lstStyle>
            <a:lvl1pPr>
              <a:defRPr dirty="0"/>
            </a:lvl1pPr>
          </a:lstStyle>
          <a:p>
            <a:pPr lvl="0"/>
            <a:r>
              <a:rPr lang="en-US" noProof="0"/>
              <a:t>Click icon to add SmartArt graphic</a:t>
            </a:r>
            <a:endParaRPr lang="en-US" noProof="0" dirty="0"/>
          </a:p>
        </p:txBody>
      </p:sp>
      <p:sp>
        <p:nvSpPr>
          <p:cNvPr id="5" name="Date Placeholder 3"/>
          <p:cNvSpPr>
            <a:spLocks noGrp="1"/>
          </p:cNvSpPr>
          <p:nvPr>
            <p:ph type="dt" sz="half" idx="10"/>
          </p:nvPr>
        </p:nvSpPr>
        <p:spPr/>
        <p:txBody>
          <a:bodyPr/>
          <a:lstStyle>
            <a:lvl1pPr>
              <a:defRPr/>
            </a:lvl1pPr>
          </a:lstStyle>
          <a:p>
            <a:fld id="{6874A3FC-3316-4877-806C-88EF57EBA811}" type="datetime1">
              <a:rPr lang="en-US" smtClean="0"/>
              <a:t>4/15/2019</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1919043049"/>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62000" y="1600200"/>
            <a:ext cx="7620000" cy="990600"/>
          </a:xfrm>
        </p:spPr>
        <p:txBody>
          <a:bodyPr/>
          <a:lstStyle/>
          <a:p>
            <a:r>
              <a:rPr lang="en-US"/>
              <a:t>Click to edit Master title style</a:t>
            </a:r>
          </a:p>
        </p:txBody>
      </p:sp>
      <p:sp>
        <p:nvSpPr>
          <p:cNvPr id="3" name="Text Placeholder 2"/>
          <p:cNvSpPr>
            <a:spLocks noGrp="1"/>
          </p:cNvSpPr>
          <p:nvPr>
            <p:ph type="body" sz="half" idx="1"/>
          </p:nvPr>
        </p:nvSpPr>
        <p:spPr>
          <a:xfrm>
            <a:off x="685800" y="2667000"/>
            <a:ext cx="3810000" cy="3429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a:lvl1pPr>
          </a:lstStyle>
          <a:p>
            <a:fld id="{6874A3FC-3316-4877-806C-88EF57EBA811}" type="datetime1">
              <a:rPr lang="en-US" smtClean="0"/>
              <a:t>4/15/2019</a:t>
            </a:fld>
            <a:endParaRPr lang="en-US"/>
          </a:p>
        </p:txBody>
      </p:sp>
      <p:sp>
        <p:nvSpPr>
          <p:cNvPr id="7" name="Footer Placeholder 5"/>
          <p:cNvSpPr>
            <a:spLocks noGrp="1"/>
          </p:cNvSpPr>
          <p:nvPr>
            <p:ph type="ftr" sz="quarter" idx="11"/>
          </p:nvPr>
        </p:nvSpPr>
        <p:spPr/>
        <p:txBody>
          <a:bodyPr/>
          <a:lstStyle>
            <a:lvl1pPr>
              <a:defRPr/>
            </a:lvl1pPr>
          </a:lstStyle>
          <a:p>
            <a:endParaRPr lang="en-US"/>
          </a:p>
        </p:txBody>
      </p:sp>
      <p:sp>
        <p:nvSpPr>
          <p:cNvPr id="8" name="Slide Number Placeholder 6"/>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8868401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t Placeholder 1"/>
          <p:cNvSpPr>
            <a:spLocks noGrp="1"/>
          </p:cNvSpPr>
          <p:nvPr>
            <p:ph/>
          </p:nvPr>
        </p:nvSpPr>
        <p:spPr>
          <a:xfrm>
            <a:off x="685800" y="1600200"/>
            <a:ext cx="77724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
          <p:cNvSpPr>
            <a:spLocks noGrp="1"/>
          </p:cNvSpPr>
          <p:nvPr>
            <p:ph type="dt" sz="half" idx="10"/>
          </p:nvPr>
        </p:nvSpPr>
        <p:spPr/>
        <p:txBody>
          <a:bodyPr/>
          <a:lstStyle>
            <a:lvl1pPr>
              <a:defRPr/>
            </a:lvl1pPr>
          </a:lstStyle>
          <a:p>
            <a:fld id="{6874A3FC-3316-4877-806C-88EF57EBA811}" type="datetime1">
              <a:rPr lang="en-US" smtClean="0"/>
              <a:t>4/15/2019</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4"/>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42095001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fld id="{2152E829-9689-44D4-BB76-7CD6EB6050D1}" type="datetime1">
              <a:rPr lang="en-US" smtClean="0"/>
              <a:t>4/15/2019</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451879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fld id="{21472358-7DF4-4098-A450-3075CF4DEE00}" type="datetime1">
              <a:rPr lang="en-US" smtClean="0"/>
              <a:t>4/15/2019</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1376805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667000"/>
            <a:ext cx="38100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p:cNvSpPr>
            <a:spLocks noGrp="1"/>
          </p:cNvSpPr>
          <p:nvPr>
            <p:ph type="dt" sz="half" idx="10"/>
          </p:nvPr>
        </p:nvSpPr>
        <p:spPr/>
        <p:txBody>
          <a:bodyPr/>
          <a:lstStyle>
            <a:lvl1pPr>
              <a:defRPr/>
            </a:lvl1pPr>
          </a:lstStyle>
          <a:p>
            <a:fld id="{47D6D4E0-CE08-49F2-9B06-00F9D66D01F1}" type="datetime1">
              <a:rPr lang="en-US" smtClean="0"/>
              <a:t>4/15/2019</a:t>
            </a:fld>
            <a:endParaRPr lang="en-US"/>
          </a:p>
        </p:txBody>
      </p:sp>
      <p:sp>
        <p:nvSpPr>
          <p:cNvPr id="7" name="Footer Placeholder 5"/>
          <p:cNvSpPr>
            <a:spLocks noGrp="1"/>
          </p:cNvSpPr>
          <p:nvPr>
            <p:ph type="ftr" sz="quarter" idx="11"/>
          </p:nvPr>
        </p:nvSpPr>
        <p:spPr/>
        <p:txBody>
          <a:bodyPr/>
          <a:lstStyle>
            <a:lvl1pPr>
              <a:defRPr sz="1400"/>
            </a:lvl1pPr>
          </a:lstStyle>
          <a:p>
            <a:endParaRPr lang="en-US"/>
          </a:p>
        </p:txBody>
      </p:sp>
      <p:sp>
        <p:nvSpPr>
          <p:cNvPr id="8" name="Slide Number Placeholder 6"/>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40313620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6"/>
          <p:cNvSpPr>
            <a:spLocks noGrp="1"/>
          </p:cNvSpPr>
          <p:nvPr>
            <p:ph type="dt" sz="half" idx="10"/>
          </p:nvPr>
        </p:nvSpPr>
        <p:spPr/>
        <p:txBody>
          <a:bodyPr/>
          <a:lstStyle>
            <a:lvl1pPr>
              <a:defRPr/>
            </a:lvl1pPr>
          </a:lstStyle>
          <a:p>
            <a:fld id="{69A7C49C-4B0E-4E24-BD9A-6738776EAF85}" type="datetime1">
              <a:rPr lang="en-US" smtClean="0"/>
              <a:t>4/15/2019</a:t>
            </a:fld>
            <a:endParaRPr lang="en-US"/>
          </a:p>
        </p:txBody>
      </p:sp>
      <p:sp>
        <p:nvSpPr>
          <p:cNvPr id="9" name="Footer Placeholder 7"/>
          <p:cNvSpPr>
            <a:spLocks noGrp="1"/>
          </p:cNvSpPr>
          <p:nvPr>
            <p:ph type="ftr" sz="quarter" idx="11"/>
          </p:nvPr>
        </p:nvSpPr>
        <p:spPr/>
        <p:txBody>
          <a:bodyPr/>
          <a:lstStyle>
            <a:lvl1pPr>
              <a:defRPr/>
            </a:lvl1pPr>
          </a:lstStyle>
          <a:p>
            <a:endParaRPr lang="en-US"/>
          </a:p>
        </p:txBody>
      </p:sp>
      <p:sp>
        <p:nvSpPr>
          <p:cNvPr id="10" name="Slide Number Placeholder 8"/>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752684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4" name="Date Placeholder 2"/>
          <p:cNvSpPr>
            <a:spLocks noGrp="1"/>
          </p:cNvSpPr>
          <p:nvPr>
            <p:ph type="dt" sz="half" idx="10"/>
          </p:nvPr>
        </p:nvSpPr>
        <p:spPr/>
        <p:txBody>
          <a:bodyPr/>
          <a:lstStyle>
            <a:lvl1pPr>
              <a:defRPr/>
            </a:lvl1pPr>
          </a:lstStyle>
          <a:p>
            <a:fld id="{589F3BBC-68D7-48AC-9B30-FFAEF78FAF10}" type="datetime1">
              <a:rPr lang="en-US" smtClean="0"/>
              <a:t>4/15/2019</a:t>
            </a:fld>
            <a:endParaRPr lang="en-US"/>
          </a:p>
        </p:txBody>
      </p:sp>
      <p:sp>
        <p:nvSpPr>
          <p:cNvPr id="5" name="Footer Placeholder 3"/>
          <p:cNvSpPr>
            <a:spLocks noGrp="1"/>
          </p:cNvSpPr>
          <p:nvPr>
            <p:ph type="ftr" sz="quarter" idx="11"/>
          </p:nvPr>
        </p:nvSpPr>
        <p:spPr/>
        <p:txBody>
          <a:bodyPr/>
          <a:lstStyle>
            <a:lvl1pPr>
              <a:defRPr sz="1400"/>
            </a:lvl1pPr>
          </a:lstStyle>
          <a:p>
            <a:endParaRPr lang="en-US"/>
          </a:p>
        </p:txBody>
      </p:sp>
      <p:sp>
        <p:nvSpPr>
          <p:cNvPr id="6" name="Slide Number Placeholder 4"/>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2524087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fld id="{B7C2A348-5972-4D2B-9FC7-29DD829A3D6B}" type="datetime1">
              <a:rPr lang="en-US" smtClean="0"/>
              <a:t>4/15/2019</a:t>
            </a:fld>
            <a:endParaRPr lang="en-US"/>
          </a:p>
        </p:txBody>
      </p:sp>
      <p:sp>
        <p:nvSpPr>
          <p:cNvPr id="4" name="Footer Placeholder 2"/>
          <p:cNvSpPr>
            <a:spLocks noGrp="1"/>
          </p:cNvSpPr>
          <p:nvPr>
            <p:ph type="ftr" sz="quarter" idx="11"/>
          </p:nvPr>
        </p:nvSpPr>
        <p:spPr/>
        <p:txBody>
          <a:bodyPr/>
          <a:lstStyle>
            <a:lvl1pPr>
              <a:defRPr sz="1400"/>
            </a:lvl1pPr>
          </a:lstStyle>
          <a:p>
            <a:endParaRPr lang="en-US"/>
          </a:p>
        </p:txBody>
      </p:sp>
      <p:sp>
        <p:nvSpPr>
          <p:cNvPr id="5" name="Slide Number Placeholder 3"/>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3812343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fld id="{D38861CC-12F3-4A07-B9A0-73AB0132229D}" type="datetime1">
              <a:rPr lang="en-US" smtClean="0"/>
              <a:t>4/15/2019</a:t>
            </a:fld>
            <a:endParaRPr lang="en-US"/>
          </a:p>
        </p:txBody>
      </p:sp>
      <p:sp>
        <p:nvSpPr>
          <p:cNvPr id="7" name="Footer Placeholder 5"/>
          <p:cNvSpPr>
            <a:spLocks noGrp="1"/>
          </p:cNvSpPr>
          <p:nvPr>
            <p:ph type="ftr" sz="quarter" idx="11"/>
          </p:nvPr>
        </p:nvSpPr>
        <p:spPr/>
        <p:txBody>
          <a:bodyPr/>
          <a:lstStyle>
            <a:lvl1pPr>
              <a:defRPr sz="1400"/>
            </a:lvl1pPr>
          </a:lstStyle>
          <a:p>
            <a:endParaRPr lang="en-US"/>
          </a:p>
        </p:txBody>
      </p:sp>
      <p:sp>
        <p:nvSpPr>
          <p:cNvPr id="8" name="Slide Number Placeholder 6"/>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4205196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7" descr="colorchange_epa_seal pantone tri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228600"/>
            <a:ext cx="990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p:cNvSpPr>
            <a:spLocks noGrp="1"/>
          </p:cNvSpPr>
          <p:nvPr>
            <p:ph type="dt" sz="half" idx="10"/>
          </p:nvPr>
        </p:nvSpPr>
        <p:spPr/>
        <p:txBody>
          <a:bodyPr/>
          <a:lstStyle>
            <a:lvl1pPr>
              <a:defRPr/>
            </a:lvl1pPr>
          </a:lstStyle>
          <a:p>
            <a:fld id="{BA791981-5FA2-410F-A579-5A97DDDDAC68}" type="datetime1">
              <a:rPr lang="en-US" smtClean="0"/>
              <a:t>4/15/2019</a:t>
            </a:fld>
            <a:endParaRPr lang="en-US"/>
          </a:p>
        </p:txBody>
      </p:sp>
      <p:sp>
        <p:nvSpPr>
          <p:cNvPr id="7" name="Footer Placeholder 5"/>
          <p:cNvSpPr>
            <a:spLocks noGrp="1"/>
          </p:cNvSpPr>
          <p:nvPr>
            <p:ph type="ftr" sz="quarter" idx="11"/>
          </p:nvPr>
        </p:nvSpPr>
        <p:spPr/>
        <p:txBody>
          <a:bodyPr/>
          <a:lstStyle>
            <a:lvl1pPr>
              <a:defRPr sz="1400"/>
            </a:lvl1pPr>
          </a:lstStyle>
          <a:p>
            <a:endParaRPr lang="en-US"/>
          </a:p>
        </p:txBody>
      </p:sp>
      <p:sp>
        <p:nvSpPr>
          <p:cNvPr id="8" name="Slide Number Placeholder 6"/>
          <p:cNvSpPr>
            <a:spLocks noGrp="1"/>
          </p:cNvSpPr>
          <p:nvPr>
            <p:ph type="sldNum" sz="quarter" idx="12"/>
          </p:nvPr>
        </p:nvSpPr>
        <p:spPr/>
        <p:txBody>
          <a:bodyPr/>
          <a:lstStyle>
            <a:lvl1pPr>
              <a:defRPr/>
            </a:lvl1pPr>
          </a:lstStyle>
          <a:p>
            <a:fld id="{488B35C0-5792-4E99-8691-8554C8A642A3}" type="slidenum">
              <a:rPr lang="en-US" smtClean="0"/>
              <a:t>‹#›</a:t>
            </a:fld>
            <a:endParaRPr lang="en-US"/>
          </a:p>
        </p:txBody>
      </p:sp>
    </p:spTree>
    <p:extLst>
      <p:ext uri="{BB962C8B-B14F-4D97-AF65-F5344CB8AC3E}">
        <p14:creationId xmlns:p14="http://schemas.microsoft.com/office/powerpoint/2010/main" val="4058170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7"/>
          <p:cNvPicPr>
            <a:picLocks noChangeAspect="1" noChangeArrowheads="1"/>
          </p:cNvPicPr>
          <p:nvPr/>
        </p:nvPicPr>
        <p:blipFill>
          <a:blip r:embed="rId17">
            <a:extLst>
              <a:ext uri="{28A0092B-C50C-407E-A947-70E740481C1C}">
                <a14:useLocalDpi xmlns:a14="http://schemas.microsoft.com/office/drawing/2010/main" val="0"/>
              </a:ext>
            </a:extLst>
          </a:blip>
          <a:srcRect t="4126" b="3030"/>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762000" y="1600200"/>
            <a:ext cx="76200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685800" y="2667000"/>
            <a:ext cx="77724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ea typeface="+mn-ea"/>
                <a:cs typeface="+mn-cs"/>
              </a:defRPr>
            </a:lvl1pPr>
          </a:lstStyle>
          <a:p>
            <a:fld id="{6874A3FC-3316-4877-806C-88EF57EBA811}" type="datetime1">
              <a:rPr lang="en-US" smtClean="0"/>
              <a:t>4/15/2019</a:t>
            </a:fld>
            <a:endParaRPr lang="en-US"/>
          </a:p>
        </p:txBody>
      </p:sp>
      <p:sp>
        <p:nvSpPr>
          <p:cNvPr id="1029" name="Rectangle 5"/>
          <p:cNvSpPr>
            <a:spLocks noGrp="1" noChangeArrowheads="1"/>
          </p:cNvSpPr>
          <p:nvPr>
            <p:ph type="ftr" sz="quarter" idx="3"/>
          </p:nvPr>
        </p:nvSpPr>
        <p:spPr bwMode="auto">
          <a:xfrm>
            <a:off x="1905000" y="6248400"/>
            <a:ext cx="54864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anose="020B0604020202020204" pitchFamily="34" charset="0"/>
                <a:ea typeface="+mn-ea"/>
                <a:cs typeface="+mn-cs"/>
              </a:defRPr>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fld id="{488B35C0-5792-4E99-8691-8554C8A642A3}" type="slidenum">
              <a:rPr lang="en-US" smtClean="0"/>
              <a:t>‹#›</a:t>
            </a:fld>
            <a:endParaRPr lang="en-US"/>
          </a:p>
        </p:txBody>
      </p:sp>
    </p:spTree>
    <p:extLst>
      <p:ext uri="{BB962C8B-B14F-4D97-AF65-F5344CB8AC3E}">
        <p14:creationId xmlns:p14="http://schemas.microsoft.com/office/powerpoint/2010/main" val="11392514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hf hdr="0" ftr="0" dt="0"/>
  <p:txStyles>
    <p:titleStyle>
      <a:lvl1pPr algn="ctr" rtl="0" eaLnBrk="1" fontAlgn="base" hangingPunct="1">
        <a:spcBef>
          <a:spcPct val="0"/>
        </a:spcBef>
        <a:spcAft>
          <a:spcPct val="0"/>
        </a:spcAft>
        <a:defRPr sz="3200">
          <a:solidFill>
            <a:schemeClr val="tx1"/>
          </a:solidFill>
          <a:latin typeface="+mj-lt"/>
          <a:ea typeface="MS PGothic" panose="020B0600070205080204" pitchFamily="34" charset="-128"/>
          <a:cs typeface="MS PGothic" charset="0"/>
        </a:defRPr>
      </a:lvl1pPr>
      <a:lvl2pPr algn="ctr" rtl="0" eaLnBrk="1" fontAlgn="base" hangingPunct="1">
        <a:spcBef>
          <a:spcPct val="0"/>
        </a:spcBef>
        <a:spcAft>
          <a:spcPct val="0"/>
        </a:spcAft>
        <a:defRPr sz="3200">
          <a:solidFill>
            <a:schemeClr val="tx1"/>
          </a:solidFill>
          <a:latin typeface="Arial" charset="0"/>
          <a:ea typeface="MS PGothic" panose="020B0600070205080204" pitchFamily="34" charset="-128"/>
          <a:cs typeface="MS PGothic" charset="0"/>
        </a:defRPr>
      </a:lvl2pPr>
      <a:lvl3pPr algn="ctr" rtl="0" eaLnBrk="1" fontAlgn="base" hangingPunct="1">
        <a:spcBef>
          <a:spcPct val="0"/>
        </a:spcBef>
        <a:spcAft>
          <a:spcPct val="0"/>
        </a:spcAft>
        <a:defRPr sz="3200">
          <a:solidFill>
            <a:schemeClr val="tx1"/>
          </a:solidFill>
          <a:latin typeface="Arial" charset="0"/>
          <a:ea typeface="MS PGothic" panose="020B0600070205080204" pitchFamily="34" charset="-128"/>
          <a:cs typeface="MS PGothic" charset="0"/>
        </a:defRPr>
      </a:lvl3pPr>
      <a:lvl4pPr algn="ctr" rtl="0" eaLnBrk="1" fontAlgn="base" hangingPunct="1">
        <a:spcBef>
          <a:spcPct val="0"/>
        </a:spcBef>
        <a:spcAft>
          <a:spcPct val="0"/>
        </a:spcAft>
        <a:defRPr sz="3200">
          <a:solidFill>
            <a:schemeClr val="tx1"/>
          </a:solidFill>
          <a:latin typeface="Arial" charset="0"/>
          <a:ea typeface="MS PGothic" panose="020B0600070205080204" pitchFamily="34" charset="-128"/>
          <a:cs typeface="MS PGothic" charset="0"/>
        </a:defRPr>
      </a:lvl4pPr>
      <a:lvl5pPr algn="ctr" rtl="0" eaLnBrk="1" fontAlgn="base" hangingPunct="1">
        <a:spcBef>
          <a:spcPct val="0"/>
        </a:spcBef>
        <a:spcAft>
          <a:spcPct val="0"/>
        </a:spcAft>
        <a:defRPr sz="3200">
          <a:solidFill>
            <a:schemeClr val="tx1"/>
          </a:solidFill>
          <a:latin typeface="Arial" charset="0"/>
          <a:ea typeface="MS PGothic" panose="020B0600070205080204" pitchFamily="34" charset="-128"/>
          <a:cs typeface="MS PGothic" charset="0"/>
        </a:defRPr>
      </a:lvl5pPr>
      <a:lvl6pPr marL="457200" algn="ctr" rtl="0" eaLnBrk="1" fontAlgn="base" hangingPunct="1">
        <a:spcBef>
          <a:spcPct val="0"/>
        </a:spcBef>
        <a:spcAft>
          <a:spcPct val="0"/>
        </a:spcAft>
        <a:defRPr sz="3200">
          <a:solidFill>
            <a:schemeClr val="tx1"/>
          </a:solidFill>
          <a:latin typeface="Arial" charset="0"/>
          <a:ea typeface="ＭＳ Ｐゴシック" pitchFamily="84" charset="-128"/>
        </a:defRPr>
      </a:lvl6pPr>
      <a:lvl7pPr marL="914400" algn="ctr" rtl="0" eaLnBrk="1" fontAlgn="base" hangingPunct="1">
        <a:spcBef>
          <a:spcPct val="0"/>
        </a:spcBef>
        <a:spcAft>
          <a:spcPct val="0"/>
        </a:spcAft>
        <a:defRPr sz="3200">
          <a:solidFill>
            <a:schemeClr val="tx1"/>
          </a:solidFill>
          <a:latin typeface="Arial" charset="0"/>
          <a:ea typeface="ＭＳ Ｐゴシック" pitchFamily="84" charset="-128"/>
        </a:defRPr>
      </a:lvl7pPr>
      <a:lvl8pPr marL="1371600" algn="ctr" rtl="0" eaLnBrk="1" fontAlgn="base" hangingPunct="1">
        <a:spcBef>
          <a:spcPct val="0"/>
        </a:spcBef>
        <a:spcAft>
          <a:spcPct val="0"/>
        </a:spcAft>
        <a:defRPr sz="3200">
          <a:solidFill>
            <a:schemeClr val="tx1"/>
          </a:solidFill>
          <a:latin typeface="Arial" charset="0"/>
          <a:ea typeface="ＭＳ Ｐゴシック" pitchFamily="84" charset="-128"/>
        </a:defRPr>
      </a:lvl8pPr>
      <a:lvl9pPr marL="1828800" algn="ctr" rtl="0" eaLnBrk="1" fontAlgn="base" hangingPunct="1">
        <a:spcBef>
          <a:spcPct val="0"/>
        </a:spcBef>
        <a:spcAft>
          <a:spcPct val="0"/>
        </a:spcAft>
        <a:defRPr sz="3200">
          <a:solidFill>
            <a:schemeClr val="tx1"/>
          </a:solidFill>
          <a:latin typeface="Arial" charset="0"/>
          <a:ea typeface="ＭＳ Ｐゴシック" pitchFamily="84" charset="-128"/>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S PGothic" panose="020B0600070205080204" pitchFamily="34" charset="-128"/>
          <a:cs typeface="MS PGothic" charset="0"/>
        </a:defRPr>
      </a:lvl1pPr>
      <a:lvl2pPr marL="742950" indent="-285750" algn="l" rtl="0" eaLnBrk="1" fontAlgn="base" hangingPunct="1">
        <a:spcBef>
          <a:spcPct val="20000"/>
        </a:spcBef>
        <a:spcAft>
          <a:spcPct val="0"/>
        </a:spcAft>
        <a:buChar char="–"/>
        <a:defRPr sz="2400">
          <a:solidFill>
            <a:schemeClr val="tx1"/>
          </a:solidFill>
          <a:latin typeface="+mn-lt"/>
          <a:ea typeface="MS PGothic" panose="020B0600070205080204" pitchFamily="34" charset="-128"/>
          <a:cs typeface="MS PGothic" charset="0"/>
        </a:defRPr>
      </a:lvl2pPr>
      <a:lvl3pPr marL="1143000" indent="-228600" algn="l" rtl="0" eaLnBrk="1" fontAlgn="base" hangingPunct="1">
        <a:spcBef>
          <a:spcPct val="20000"/>
        </a:spcBef>
        <a:spcAft>
          <a:spcPct val="0"/>
        </a:spcAft>
        <a:buChar char="•"/>
        <a:defRPr sz="2000">
          <a:solidFill>
            <a:schemeClr val="tx1"/>
          </a:solidFill>
          <a:latin typeface="+mn-lt"/>
          <a:ea typeface="MS PGothic" panose="020B0600070205080204" pitchFamily="34" charset="-128"/>
          <a:cs typeface="MS PGothic" charset="0"/>
        </a:defRPr>
      </a:lvl3pPr>
      <a:lvl4pPr marL="1600200" indent="-228600" algn="l" rtl="0" eaLnBrk="1" fontAlgn="base" hangingPunct="1">
        <a:spcBef>
          <a:spcPct val="20000"/>
        </a:spcBef>
        <a:spcAft>
          <a:spcPct val="0"/>
        </a:spcAft>
        <a:buChar char="–"/>
        <a:defRPr>
          <a:solidFill>
            <a:schemeClr val="tx1"/>
          </a:solidFill>
          <a:latin typeface="+mn-lt"/>
          <a:ea typeface="MS PGothic" panose="020B0600070205080204" pitchFamily="34" charset="-128"/>
          <a:cs typeface="MS PGothic" charset="0"/>
        </a:defRPr>
      </a:lvl4pPr>
      <a:lvl5pPr marL="2057400" indent="-228600" algn="l" rtl="0" eaLnBrk="1" fontAlgn="base" hangingPunct="1">
        <a:spcBef>
          <a:spcPct val="20000"/>
        </a:spcBef>
        <a:spcAft>
          <a:spcPct val="0"/>
        </a:spcAft>
        <a:buChar char="»"/>
        <a:defRPr sz="1600">
          <a:solidFill>
            <a:schemeClr val="tx1"/>
          </a:solidFill>
          <a:latin typeface="+mn-lt"/>
          <a:ea typeface="MS PGothic" panose="020B0600070205080204" pitchFamily="34" charset="-128"/>
          <a:cs typeface="MS PGothic" charset="0"/>
        </a:defRPr>
      </a:lvl5pPr>
      <a:lvl6pPr marL="2514600" indent="-228600" algn="l" rtl="0" eaLnBrk="1" fontAlgn="base" hangingPunct="1">
        <a:spcBef>
          <a:spcPct val="20000"/>
        </a:spcBef>
        <a:spcAft>
          <a:spcPct val="0"/>
        </a:spcAft>
        <a:buChar char="»"/>
        <a:defRPr sz="1600">
          <a:solidFill>
            <a:schemeClr val="tx1"/>
          </a:solidFill>
          <a:latin typeface="+mn-lt"/>
          <a:ea typeface="+mn-ea"/>
        </a:defRPr>
      </a:lvl6pPr>
      <a:lvl7pPr marL="2971800" indent="-228600" algn="l" rtl="0" eaLnBrk="1" fontAlgn="base" hangingPunct="1">
        <a:spcBef>
          <a:spcPct val="20000"/>
        </a:spcBef>
        <a:spcAft>
          <a:spcPct val="0"/>
        </a:spcAft>
        <a:buChar char="»"/>
        <a:defRPr sz="1600">
          <a:solidFill>
            <a:schemeClr val="tx1"/>
          </a:solidFill>
          <a:latin typeface="+mn-lt"/>
          <a:ea typeface="+mn-ea"/>
        </a:defRPr>
      </a:lvl7pPr>
      <a:lvl8pPr marL="3429000" indent="-228600" algn="l" rtl="0" eaLnBrk="1" fontAlgn="base" hangingPunct="1">
        <a:spcBef>
          <a:spcPct val="20000"/>
        </a:spcBef>
        <a:spcAft>
          <a:spcPct val="0"/>
        </a:spcAft>
        <a:buChar char="»"/>
        <a:defRPr sz="1600">
          <a:solidFill>
            <a:schemeClr val="tx1"/>
          </a:solidFill>
          <a:latin typeface="+mn-lt"/>
          <a:ea typeface="+mn-ea"/>
        </a:defRPr>
      </a:lvl8pPr>
      <a:lvl9pPr marL="3886200" indent="-228600" algn="l" rtl="0" eaLnBrk="1" fontAlgn="base" hangingPunct="1">
        <a:spcBef>
          <a:spcPct val="20000"/>
        </a:spcBef>
        <a:spcAft>
          <a:spcPct val="0"/>
        </a:spcAft>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wood.robert@epa.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epa.gov/eg/effluent-guidelines-pla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epa.gov/sites/production/files/2019-02/documents/pfas_action_plan_021319_508compliant_1.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9BCA6-A6BB-4834-96AA-F4909F044C2F}"/>
              </a:ext>
            </a:extLst>
          </p:cNvPr>
          <p:cNvSpPr>
            <a:spLocks noGrp="1"/>
          </p:cNvSpPr>
          <p:nvPr>
            <p:ph type="ctrTitle"/>
          </p:nvPr>
        </p:nvSpPr>
        <p:spPr/>
        <p:txBody>
          <a:bodyPr/>
          <a:lstStyle/>
          <a:p>
            <a:r>
              <a:rPr lang="en-US" sz="3200" dirty="0"/>
              <a:t>Effluent Guidelines Planning Update</a:t>
            </a:r>
          </a:p>
        </p:txBody>
      </p:sp>
      <p:sp>
        <p:nvSpPr>
          <p:cNvPr id="3" name="Subtitle 2">
            <a:extLst>
              <a:ext uri="{FF2B5EF4-FFF2-40B4-BE49-F238E27FC236}">
                <a16:creationId xmlns:a16="http://schemas.microsoft.com/office/drawing/2014/main" id="{F60F4980-D1A4-4471-95A6-1D1210254CEA}"/>
              </a:ext>
            </a:extLst>
          </p:cNvPr>
          <p:cNvSpPr>
            <a:spLocks noGrp="1"/>
          </p:cNvSpPr>
          <p:nvPr>
            <p:ph type="subTitle" idx="1"/>
          </p:nvPr>
        </p:nvSpPr>
        <p:spPr>
          <a:xfrm>
            <a:off x="1143000" y="3176337"/>
            <a:ext cx="6845968" cy="2559300"/>
          </a:xfrm>
        </p:spPr>
        <p:txBody>
          <a:bodyPr>
            <a:normAutofit/>
          </a:bodyPr>
          <a:lstStyle/>
          <a:p>
            <a:endParaRPr lang="en-US" sz="1800" dirty="0"/>
          </a:p>
          <a:p>
            <a:r>
              <a:rPr lang="en-US" sz="1800" dirty="0"/>
              <a:t>U.S. EPA, Office of Water, Engineering and Analysis Division</a:t>
            </a:r>
          </a:p>
          <a:p>
            <a:r>
              <a:rPr lang="en-US" sz="1800" dirty="0"/>
              <a:t>Rob Wood, Director</a:t>
            </a:r>
          </a:p>
          <a:p>
            <a:endParaRPr lang="en-US" sz="1800" dirty="0"/>
          </a:p>
          <a:p>
            <a:r>
              <a:rPr lang="en-US" sz="1800" dirty="0">
                <a:hlinkClick r:id="rId2"/>
              </a:rPr>
              <a:t>wood.robert@epa.gov</a:t>
            </a:r>
            <a:endParaRPr lang="en-US" sz="1800" dirty="0"/>
          </a:p>
          <a:p>
            <a:endParaRPr lang="en-US" sz="1800" dirty="0"/>
          </a:p>
          <a:p>
            <a:r>
              <a:rPr lang="en-US" sz="1800" dirty="0"/>
              <a:t>April 16, 2019</a:t>
            </a:r>
          </a:p>
        </p:txBody>
      </p:sp>
    </p:spTree>
    <p:extLst>
      <p:ext uri="{BB962C8B-B14F-4D97-AF65-F5344CB8AC3E}">
        <p14:creationId xmlns:p14="http://schemas.microsoft.com/office/powerpoint/2010/main" val="22127391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68B45-B52B-4D4F-8437-A28ADEB058B8}"/>
              </a:ext>
            </a:extLst>
          </p:cNvPr>
          <p:cNvSpPr>
            <a:spLocks noGrp="1"/>
          </p:cNvSpPr>
          <p:nvPr>
            <p:ph type="title"/>
          </p:nvPr>
        </p:nvSpPr>
        <p:spPr>
          <a:xfrm>
            <a:off x="762000" y="2933700"/>
            <a:ext cx="7620000" cy="990600"/>
          </a:xfrm>
        </p:spPr>
        <p:txBody>
          <a:bodyPr/>
          <a:lstStyle/>
          <a:p>
            <a:r>
              <a:rPr lang="en-US" dirty="0"/>
              <a:t>Questions?</a:t>
            </a:r>
          </a:p>
        </p:txBody>
      </p:sp>
      <p:sp>
        <p:nvSpPr>
          <p:cNvPr id="4" name="Slide Number Placeholder 3">
            <a:extLst>
              <a:ext uri="{FF2B5EF4-FFF2-40B4-BE49-F238E27FC236}">
                <a16:creationId xmlns:a16="http://schemas.microsoft.com/office/drawing/2014/main" id="{4DDF8F80-B523-4905-97E8-4A3BC92A01B9}"/>
              </a:ext>
            </a:extLst>
          </p:cNvPr>
          <p:cNvSpPr>
            <a:spLocks noGrp="1"/>
          </p:cNvSpPr>
          <p:nvPr>
            <p:ph type="sldNum" sz="quarter" idx="12"/>
          </p:nvPr>
        </p:nvSpPr>
        <p:spPr/>
        <p:txBody>
          <a:bodyPr/>
          <a:lstStyle/>
          <a:p>
            <a:fld id="{488B35C0-5792-4E99-8691-8554C8A642A3}" type="slidenum">
              <a:rPr lang="en-US" smtClean="0"/>
              <a:t>10</a:t>
            </a:fld>
            <a:endParaRPr lang="en-US"/>
          </a:p>
        </p:txBody>
      </p:sp>
    </p:spTree>
    <p:extLst>
      <p:ext uri="{BB962C8B-B14F-4D97-AF65-F5344CB8AC3E}">
        <p14:creationId xmlns:p14="http://schemas.microsoft.com/office/powerpoint/2010/main" val="2534120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ChangeArrowheads="1"/>
          </p:cNvSpPr>
          <p:nvPr/>
        </p:nvSpPr>
        <p:spPr bwMode="auto">
          <a:xfrm>
            <a:off x="308811" y="1664368"/>
            <a:ext cx="7772400" cy="4628143"/>
          </a:xfrm>
          <a:prstGeom prst="rect">
            <a:avLst/>
          </a:prstGeom>
          <a:noFill/>
          <a:ln w="9525">
            <a:noFill/>
            <a:miter lim="800000"/>
            <a:headEnd/>
            <a:tailEnd/>
          </a:ln>
          <a:effectLst/>
        </p:spPr>
        <p:txBody>
          <a:bodyPr/>
          <a:lstStyle/>
          <a:p>
            <a:pPr marL="342900" indent="-342900" eaLnBrk="1" hangingPunct="1">
              <a:spcBef>
                <a:spcPct val="20000"/>
              </a:spcBef>
              <a:buFontTx/>
              <a:buChar char="•"/>
            </a:pPr>
            <a:r>
              <a:rPr lang="en-US" sz="1800" dirty="0">
                <a:latin typeface="Arial" charset="0"/>
              </a:rPr>
              <a:t>The Clean Water Act is the major environmental law governing surface water discharges in the US.</a:t>
            </a:r>
          </a:p>
          <a:p>
            <a:pPr marL="342900" indent="-342900" eaLnBrk="1" hangingPunct="1">
              <a:spcBef>
                <a:spcPct val="20000"/>
              </a:spcBef>
              <a:buFontTx/>
              <a:buChar char="•"/>
            </a:pPr>
            <a:endParaRPr lang="en-US" sz="1800" dirty="0">
              <a:latin typeface="Arial" charset="0"/>
            </a:endParaRPr>
          </a:p>
          <a:p>
            <a:pPr marL="342900" indent="-342900" eaLnBrk="1" hangingPunct="1">
              <a:spcBef>
                <a:spcPct val="20000"/>
              </a:spcBef>
              <a:buFontTx/>
              <a:buChar char="•"/>
            </a:pPr>
            <a:r>
              <a:rPr lang="en-US" sz="1800" dirty="0">
                <a:latin typeface="Arial" charset="0"/>
              </a:rPr>
              <a:t>Goals of the Clean Water Act are:</a:t>
            </a:r>
          </a:p>
          <a:p>
            <a:pPr marL="742950" lvl="1" indent="-285750" eaLnBrk="1" hangingPunct="1">
              <a:spcBef>
                <a:spcPct val="20000"/>
              </a:spcBef>
              <a:buFontTx/>
              <a:buChar char="-"/>
            </a:pPr>
            <a:r>
              <a:rPr lang="en-US" sz="1600" dirty="0">
                <a:latin typeface="Arial" charset="0"/>
              </a:rPr>
              <a:t>Restore and maintain the chemical, physical, and biological integrity of the Nation's waters;</a:t>
            </a:r>
          </a:p>
          <a:p>
            <a:pPr marL="742950" lvl="1" indent="-285750" eaLnBrk="1" hangingPunct="1">
              <a:spcBef>
                <a:spcPct val="20000"/>
              </a:spcBef>
              <a:buFontTx/>
              <a:buChar char="-"/>
            </a:pPr>
            <a:r>
              <a:rPr lang="en-US" sz="1600" dirty="0">
                <a:latin typeface="Arial" charset="0"/>
              </a:rPr>
              <a:t>Improve water quality; and</a:t>
            </a:r>
          </a:p>
          <a:p>
            <a:pPr marL="742950" lvl="1" indent="-285750" eaLnBrk="1" hangingPunct="1">
              <a:spcBef>
                <a:spcPct val="20000"/>
              </a:spcBef>
              <a:buFontTx/>
              <a:buChar char="-"/>
            </a:pPr>
            <a:r>
              <a:rPr lang="en-US" sz="1600" dirty="0">
                <a:latin typeface="Arial" charset="0"/>
              </a:rPr>
              <a:t>Achieve zero discharge of pollutants to surface waters.</a:t>
            </a:r>
          </a:p>
          <a:p>
            <a:pPr marL="742950" lvl="1" indent="-285750" eaLnBrk="1" hangingPunct="1">
              <a:spcBef>
                <a:spcPct val="20000"/>
              </a:spcBef>
              <a:buFontTx/>
              <a:buChar char="-"/>
            </a:pPr>
            <a:endParaRPr lang="en-US" sz="1800" dirty="0">
              <a:latin typeface="Arial" charset="0"/>
            </a:endParaRPr>
          </a:p>
          <a:p>
            <a:pPr marL="342900" indent="-342900" eaLnBrk="1" hangingPunct="1">
              <a:spcBef>
                <a:spcPct val="20000"/>
              </a:spcBef>
              <a:buFontTx/>
              <a:buChar char="•"/>
            </a:pPr>
            <a:r>
              <a:rPr lang="en-US" sz="1800" dirty="0">
                <a:latin typeface="Arial" charset="0"/>
              </a:rPr>
              <a:t>EPA implements the CWA by establishing regulations, guidance, discharge permits with limits, monitoring and record-keeping requirements, compliance assistance, and enforcement.</a:t>
            </a:r>
          </a:p>
          <a:p>
            <a:pPr marL="342900" indent="-342900" eaLnBrk="1" hangingPunct="1">
              <a:spcBef>
                <a:spcPct val="20000"/>
              </a:spcBef>
              <a:buFontTx/>
              <a:buChar char="•"/>
            </a:pPr>
            <a:endParaRPr lang="en-US" sz="1800" dirty="0">
              <a:latin typeface="Arial" charset="0"/>
            </a:endParaRPr>
          </a:p>
          <a:p>
            <a:pPr marL="342900" indent="-342900" eaLnBrk="1" hangingPunct="1">
              <a:spcBef>
                <a:spcPct val="20000"/>
              </a:spcBef>
              <a:buFontTx/>
              <a:buChar char="•"/>
            </a:pPr>
            <a:r>
              <a:rPr lang="en-US" sz="1800" dirty="0">
                <a:latin typeface="Arial" charset="0"/>
              </a:rPr>
              <a:t>Any discharge to the surface waters must comply with either technology-based or water-quality based effluent limits.</a:t>
            </a:r>
          </a:p>
        </p:txBody>
      </p:sp>
      <p:sp>
        <p:nvSpPr>
          <p:cNvPr id="174083" name="Rectangle 3"/>
          <p:cNvSpPr>
            <a:spLocks noChangeArrowheads="1"/>
          </p:cNvSpPr>
          <p:nvPr/>
        </p:nvSpPr>
        <p:spPr bwMode="auto">
          <a:xfrm>
            <a:off x="308811" y="1188119"/>
            <a:ext cx="8077200" cy="381000"/>
          </a:xfrm>
          <a:prstGeom prst="rect">
            <a:avLst/>
          </a:prstGeom>
          <a:noFill/>
          <a:ln w="9525">
            <a:noFill/>
            <a:miter lim="800000"/>
            <a:headEnd/>
            <a:tailEnd/>
          </a:ln>
          <a:effectLst/>
        </p:spPr>
        <p:txBody>
          <a:bodyPr anchor="ctr"/>
          <a:lstStyle/>
          <a:p>
            <a:pPr eaLnBrk="1" hangingPunct="1"/>
            <a:r>
              <a:rPr lang="en-US" sz="2800" dirty="0">
                <a:latin typeface="Arial" charset="0"/>
              </a:rPr>
              <a:t>EPA Regulation of Discharges to Surface Waters</a:t>
            </a:r>
          </a:p>
        </p:txBody>
      </p:sp>
      <p:sp>
        <p:nvSpPr>
          <p:cNvPr id="8" name="Line 3"/>
          <p:cNvSpPr>
            <a:spLocks noChangeShapeType="1"/>
          </p:cNvSpPr>
          <p:nvPr/>
        </p:nvSpPr>
        <p:spPr bwMode="auto">
          <a:xfrm>
            <a:off x="308811" y="1664368"/>
            <a:ext cx="7696200" cy="0"/>
          </a:xfrm>
          <a:prstGeom prst="line">
            <a:avLst/>
          </a:prstGeom>
          <a:noFill/>
          <a:ln w="9525">
            <a:solidFill>
              <a:schemeClr val="tx1"/>
            </a:solidFill>
            <a:round/>
            <a:headEnd/>
            <a:tailEnd/>
          </a:ln>
          <a:effectLst/>
        </p:spPr>
        <p:txBody>
          <a:bodyPr/>
          <a:lstStyle/>
          <a:p>
            <a:endParaRPr lang="en-US"/>
          </a:p>
        </p:txBody>
      </p:sp>
      <p:sp>
        <p:nvSpPr>
          <p:cNvPr id="2" name="Slide Number Placeholder 1">
            <a:extLst>
              <a:ext uri="{FF2B5EF4-FFF2-40B4-BE49-F238E27FC236}">
                <a16:creationId xmlns:a16="http://schemas.microsoft.com/office/drawing/2014/main" id="{87758D56-1F2B-4653-8C2F-710223CEA167}"/>
              </a:ext>
            </a:extLst>
          </p:cNvPr>
          <p:cNvSpPr>
            <a:spLocks noGrp="1"/>
          </p:cNvSpPr>
          <p:nvPr>
            <p:ph type="sldNum" sz="quarter" idx="12"/>
          </p:nvPr>
        </p:nvSpPr>
        <p:spPr>
          <a:xfrm>
            <a:off x="6481011" y="6292516"/>
            <a:ext cx="1905000" cy="457200"/>
          </a:xfrm>
        </p:spPr>
        <p:txBody>
          <a:bodyPr/>
          <a:lstStyle/>
          <a:p>
            <a:fld id="{488B35C0-5792-4E99-8691-8554C8A642A3}" type="slidenum">
              <a:rPr lang="en-US" smtClean="0"/>
              <a:t>2</a:t>
            </a:fld>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ChangeArrowheads="1"/>
          </p:cNvSpPr>
          <p:nvPr/>
        </p:nvSpPr>
        <p:spPr bwMode="auto">
          <a:xfrm>
            <a:off x="342900" y="1088858"/>
            <a:ext cx="4710363" cy="609600"/>
          </a:xfrm>
          <a:prstGeom prst="rect">
            <a:avLst/>
          </a:prstGeom>
          <a:noFill/>
          <a:ln w="9525">
            <a:noFill/>
            <a:miter lim="800000"/>
            <a:headEnd/>
            <a:tailEnd/>
          </a:ln>
          <a:effectLst/>
        </p:spPr>
        <p:txBody>
          <a:bodyPr anchor="ctr"/>
          <a:lstStyle/>
          <a:p>
            <a:pPr eaLnBrk="1" hangingPunct="1"/>
            <a:r>
              <a:rPr lang="en-US" sz="2800" dirty="0">
                <a:solidFill>
                  <a:schemeClr val="tx1"/>
                </a:solidFill>
                <a:latin typeface="Arial" charset="0"/>
              </a:rPr>
              <a:t>Effluent Guidelines Planning</a:t>
            </a:r>
          </a:p>
        </p:txBody>
      </p:sp>
      <p:sp>
        <p:nvSpPr>
          <p:cNvPr id="191491" name="Line 3"/>
          <p:cNvSpPr>
            <a:spLocks noChangeShapeType="1"/>
          </p:cNvSpPr>
          <p:nvPr/>
        </p:nvSpPr>
        <p:spPr bwMode="auto">
          <a:xfrm>
            <a:off x="342900" y="1698458"/>
            <a:ext cx="7696200" cy="0"/>
          </a:xfrm>
          <a:prstGeom prst="line">
            <a:avLst/>
          </a:prstGeom>
          <a:noFill/>
          <a:ln w="9525">
            <a:solidFill>
              <a:schemeClr val="tx1"/>
            </a:solidFill>
            <a:round/>
            <a:headEnd/>
            <a:tailEnd/>
          </a:ln>
          <a:effectLst/>
        </p:spPr>
        <p:txBody>
          <a:bodyPr/>
          <a:lstStyle/>
          <a:p>
            <a:endParaRPr lang="en-US"/>
          </a:p>
        </p:txBody>
      </p:sp>
      <p:sp>
        <p:nvSpPr>
          <p:cNvPr id="191492" name="Text Box 4"/>
          <p:cNvSpPr txBox="1">
            <a:spLocks noChangeArrowheads="1"/>
          </p:cNvSpPr>
          <p:nvPr/>
        </p:nvSpPr>
        <p:spPr bwMode="auto">
          <a:xfrm>
            <a:off x="342900" y="1866900"/>
            <a:ext cx="8153400" cy="4395049"/>
          </a:xfrm>
          <a:prstGeom prst="rect">
            <a:avLst/>
          </a:prstGeom>
          <a:noFill/>
          <a:ln w="9525">
            <a:noFill/>
            <a:miter lim="800000"/>
            <a:headEnd/>
            <a:tailEnd/>
          </a:ln>
          <a:effectLst/>
        </p:spPr>
        <p:txBody>
          <a:bodyPr>
            <a:spAutoFit/>
          </a:bodyPr>
          <a:lstStyle/>
          <a:p>
            <a:pPr marL="449263" indent="-449263" eaLnBrk="1" hangingPunct="1">
              <a:lnSpc>
                <a:spcPct val="90000"/>
              </a:lnSpc>
              <a:spcBef>
                <a:spcPct val="20000"/>
              </a:spcBef>
              <a:buFontTx/>
              <a:buChar char="•"/>
            </a:pPr>
            <a:r>
              <a:rPr lang="en-US" dirty="0">
                <a:latin typeface="Arial" charset="0"/>
              </a:rPr>
              <a:t>The 1987 Clean Water Act Amendments added </a:t>
            </a:r>
            <a:r>
              <a:rPr lang="en-US" u="sng" dirty="0">
                <a:latin typeface="Arial" charset="0"/>
              </a:rPr>
              <a:t>Section 304(m)</a:t>
            </a:r>
            <a:r>
              <a:rPr lang="en-US" dirty="0">
                <a:latin typeface="Arial" charset="0"/>
              </a:rPr>
              <a:t>, which reinforced Congress’ intent that effluent guidelines keep pace with pollution prevention and treatment technology</a:t>
            </a:r>
          </a:p>
          <a:p>
            <a:pPr eaLnBrk="1" hangingPunct="1">
              <a:lnSpc>
                <a:spcPct val="90000"/>
              </a:lnSpc>
              <a:spcBef>
                <a:spcPct val="20000"/>
              </a:spcBef>
            </a:pPr>
            <a:endParaRPr lang="en-US" dirty="0">
              <a:latin typeface="Arial" charset="0"/>
            </a:endParaRPr>
          </a:p>
          <a:p>
            <a:pPr marL="449263" indent="-449263" eaLnBrk="1" hangingPunct="1">
              <a:lnSpc>
                <a:spcPct val="90000"/>
              </a:lnSpc>
              <a:spcBef>
                <a:spcPct val="20000"/>
              </a:spcBef>
              <a:buFontTx/>
              <a:buChar char="•"/>
            </a:pPr>
            <a:r>
              <a:rPr lang="en-US" dirty="0">
                <a:latin typeface="Arial" charset="0"/>
              </a:rPr>
              <a:t>EPA must review all promulgated effluent guidelines annually</a:t>
            </a:r>
          </a:p>
          <a:p>
            <a:pPr marL="449263" indent="-449263" eaLnBrk="1" hangingPunct="1">
              <a:lnSpc>
                <a:spcPct val="90000"/>
              </a:lnSpc>
              <a:spcBef>
                <a:spcPct val="20000"/>
              </a:spcBef>
              <a:buFontTx/>
              <a:buChar char="•"/>
            </a:pPr>
            <a:endParaRPr lang="en-US" dirty="0">
              <a:latin typeface="Arial" charset="0"/>
            </a:endParaRPr>
          </a:p>
          <a:p>
            <a:pPr marL="449263" indent="-449263" eaLnBrk="1" hangingPunct="1">
              <a:lnSpc>
                <a:spcPct val="90000"/>
              </a:lnSpc>
              <a:spcBef>
                <a:spcPct val="20000"/>
              </a:spcBef>
              <a:buFontTx/>
              <a:buChar char="•"/>
            </a:pPr>
            <a:r>
              <a:rPr lang="en-US" dirty="0">
                <a:latin typeface="Arial" charset="0"/>
              </a:rPr>
              <a:t>Every other year, after opportunity for public comment, EPA must publish a plan for the guidelines program that </a:t>
            </a:r>
            <a:endParaRPr lang="en-US" sz="1100" dirty="0">
              <a:latin typeface="Arial" charset="0"/>
            </a:endParaRPr>
          </a:p>
          <a:p>
            <a:pPr marL="957263" lvl="1" indent="-393700" eaLnBrk="1" hangingPunct="1">
              <a:lnSpc>
                <a:spcPct val="90000"/>
              </a:lnSpc>
              <a:spcBef>
                <a:spcPct val="20000"/>
              </a:spcBef>
              <a:buFontTx/>
              <a:buChar char="-"/>
            </a:pPr>
            <a:r>
              <a:rPr lang="en-US" sz="1600" dirty="0">
                <a:latin typeface="Arial" charset="0"/>
              </a:rPr>
              <a:t>Identifies and establishes a schedule for any effluent guidelines revisions that EPA has identified as needed</a:t>
            </a:r>
          </a:p>
          <a:p>
            <a:pPr marL="957263" lvl="1" indent="-393700" eaLnBrk="1" hangingPunct="1">
              <a:lnSpc>
                <a:spcPct val="90000"/>
              </a:lnSpc>
              <a:spcBef>
                <a:spcPct val="20000"/>
              </a:spcBef>
              <a:buFontTx/>
              <a:buChar char="-"/>
            </a:pPr>
            <a:r>
              <a:rPr lang="en-US" sz="1600" dirty="0">
                <a:latin typeface="Arial" charset="0"/>
              </a:rPr>
              <a:t>Identifies any industries not currently subject to effluent guidelines</a:t>
            </a:r>
            <a:r>
              <a:rPr lang="en-US" sz="1600" dirty="0"/>
              <a:t> </a:t>
            </a:r>
            <a:r>
              <a:rPr lang="en-US" sz="1600" dirty="0">
                <a:latin typeface="Arial" charset="0"/>
              </a:rPr>
              <a:t>that discharge nontrivial amounts of toxics and establishes a schedule to take final action</a:t>
            </a:r>
            <a:endParaRPr lang="en-US" sz="1600" strike="sngStrike" dirty="0">
              <a:solidFill>
                <a:srgbClr val="FF0000"/>
              </a:solidFill>
              <a:latin typeface="Arial" charset="0"/>
            </a:endParaRPr>
          </a:p>
          <a:p>
            <a:pPr marL="957263" lvl="1" indent="-393700" eaLnBrk="1" hangingPunct="1">
              <a:lnSpc>
                <a:spcPct val="90000"/>
              </a:lnSpc>
              <a:spcBef>
                <a:spcPct val="20000"/>
              </a:spcBef>
              <a:buFontTx/>
              <a:buChar char="-"/>
            </a:pPr>
            <a:endParaRPr lang="en-US" sz="1600" dirty="0">
              <a:latin typeface="Arial" charset="0"/>
            </a:endParaRPr>
          </a:p>
          <a:p>
            <a:pPr marL="449263" indent="-449263" eaLnBrk="1" hangingPunct="1">
              <a:lnSpc>
                <a:spcPct val="90000"/>
              </a:lnSpc>
              <a:spcBef>
                <a:spcPct val="20000"/>
              </a:spcBef>
              <a:buFontTx/>
              <a:buChar char="•"/>
            </a:pPr>
            <a:r>
              <a:rPr lang="en-US" dirty="0">
                <a:latin typeface="Arial" charset="0"/>
              </a:rPr>
              <a:t>More information at: </a:t>
            </a:r>
            <a:r>
              <a:rPr lang="en-US" dirty="0">
                <a:latin typeface="Arial" charset="0"/>
                <a:hlinkClick r:id="rId3"/>
              </a:rPr>
              <a:t>www.epa.gov/eg/effluent-guidelines-plan</a:t>
            </a:r>
            <a:endParaRPr lang="en-US" dirty="0">
              <a:latin typeface="Arial" charset="0"/>
            </a:endParaRPr>
          </a:p>
          <a:p>
            <a:pPr eaLnBrk="1" hangingPunct="1">
              <a:lnSpc>
                <a:spcPct val="90000"/>
              </a:lnSpc>
              <a:spcBef>
                <a:spcPct val="20000"/>
              </a:spcBef>
            </a:pPr>
            <a:endParaRPr lang="en-US" dirty="0">
              <a:latin typeface="Arial" charset="0"/>
            </a:endParaRPr>
          </a:p>
        </p:txBody>
      </p:sp>
      <p:sp>
        <p:nvSpPr>
          <p:cNvPr id="2" name="Slide Number Placeholder 1">
            <a:extLst>
              <a:ext uri="{FF2B5EF4-FFF2-40B4-BE49-F238E27FC236}">
                <a16:creationId xmlns:a16="http://schemas.microsoft.com/office/drawing/2014/main" id="{597E3A90-5A2B-45FF-94AA-78BBA020A52E}"/>
              </a:ext>
            </a:extLst>
          </p:cNvPr>
          <p:cNvSpPr>
            <a:spLocks noGrp="1"/>
          </p:cNvSpPr>
          <p:nvPr>
            <p:ph type="sldNum" sz="quarter" idx="12"/>
          </p:nvPr>
        </p:nvSpPr>
        <p:spPr/>
        <p:txBody>
          <a:bodyPr/>
          <a:lstStyle/>
          <a:p>
            <a:fld id="{488B35C0-5792-4E99-8691-8554C8A642A3}" type="slidenum">
              <a:rPr lang="en-US" smtClean="0"/>
              <a:t>3</a:t>
            </a:fld>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6216315" cy="990600"/>
          </a:xfrm>
        </p:spPr>
        <p:txBody>
          <a:bodyPr/>
          <a:lstStyle/>
          <a:p>
            <a:pPr algn="l"/>
            <a:r>
              <a:rPr lang="en-US" sz="2800" dirty="0"/>
              <a:t>Key Issues in Current Plan </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28863" y="2068429"/>
            <a:ext cx="7772400" cy="3429000"/>
          </a:xfrm>
        </p:spPr>
        <p:txBody>
          <a:bodyPr/>
          <a:lstStyle/>
          <a:p>
            <a:r>
              <a:rPr lang="en-US" sz="1800" dirty="0"/>
              <a:t>Biennial plan released May 2, 2018</a:t>
            </a:r>
          </a:p>
          <a:p>
            <a:r>
              <a:rPr lang="en-US" sz="1800" dirty="0"/>
              <a:t>Per- and Polyfluoroalkyl Substances (PFAS)</a:t>
            </a:r>
          </a:p>
          <a:p>
            <a:pPr lvl="1"/>
            <a:r>
              <a:rPr lang="en-US" sz="1600" dirty="0"/>
              <a:t>Review PFAS uses and occurrence</a:t>
            </a:r>
          </a:p>
          <a:p>
            <a:pPr lvl="1"/>
            <a:r>
              <a:rPr lang="en-US" sz="1600" dirty="0"/>
              <a:t>Determine if industrial discharges might warrant regulation through ELGs </a:t>
            </a:r>
          </a:p>
          <a:p>
            <a:r>
              <a:rPr lang="en-US" sz="1800" dirty="0"/>
              <a:t>Nutrient Discharges</a:t>
            </a:r>
          </a:p>
          <a:p>
            <a:pPr lvl="1"/>
            <a:r>
              <a:rPr lang="en-US" sz="1600" dirty="0"/>
              <a:t>Integrate industrial discharges of nutrients into the annual ELG review and planning process</a:t>
            </a:r>
          </a:p>
          <a:p>
            <a:r>
              <a:rPr lang="en-US" sz="1800" dirty="0"/>
              <a:t>Ongoing Industrial studies </a:t>
            </a:r>
          </a:p>
          <a:p>
            <a:pPr lvl="1"/>
            <a:r>
              <a:rPr lang="en-US" sz="1600" dirty="0"/>
              <a:t>Electrical and Electronic Components</a:t>
            </a:r>
          </a:p>
          <a:p>
            <a:pPr lvl="1"/>
            <a:r>
              <a:rPr lang="en-US" sz="1600" dirty="0"/>
              <a:t>Oil and Gas Extraction Wastewater</a:t>
            </a:r>
          </a:p>
          <a:p>
            <a:pPr lvl="1"/>
            <a:endParaRPr lang="en-US" sz="1600" dirty="0"/>
          </a:p>
          <a:p>
            <a:pPr lvl="1"/>
            <a:endParaRPr lang="en-US" sz="1600" dirty="0"/>
          </a:p>
          <a:p>
            <a:pPr marL="0" indent="0" algn="r">
              <a:buNone/>
            </a:pPr>
            <a:endParaRPr lang="en-US"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4</a:t>
            </a:fld>
            <a:endParaRPr lang="en-US" dirty="0"/>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28863" y="1709995"/>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1785871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8091237" cy="990600"/>
          </a:xfrm>
        </p:spPr>
        <p:txBody>
          <a:bodyPr/>
          <a:lstStyle/>
          <a:p>
            <a:pPr algn="l"/>
            <a:r>
              <a:rPr lang="en-US" sz="2800" dirty="0"/>
              <a:t>PFAS Action Plan</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66963" y="2017295"/>
            <a:ext cx="7772400" cy="3429000"/>
          </a:xfrm>
        </p:spPr>
        <p:txBody>
          <a:bodyPr/>
          <a:lstStyle/>
          <a:p>
            <a:r>
              <a:rPr lang="en-US" sz="1800" dirty="0"/>
              <a:t>PFAS Action Plan released February 14, 2019 </a:t>
            </a:r>
          </a:p>
          <a:p>
            <a:r>
              <a:rPr lang="en-US" sz="1800" dirty="0"/>
              <a:t>EPA’s approach to identifying and understanding PFAS, approaches to addressing current PFAS contamination, preventing future contamination, and effectively communicating with the public about PFAS. </a:t>
            </a:r>
          </a:p>
          <a:p>
            <a:endParaRPr lang="en-US" sz="1800" dirty="0"/>
          </a:p>
          <a:p>
            <a:r>
              <a:rPr lang="en-US" sz="1800" dirty="0"/>
              <a:t>EPA’s Office of Science Technology is actively engaged in a number of actions in the Action Plan.</a:t>
            </a:r>
          </a:p>
          <a:p>
            <a:pPr lvl="1"/>
            <a:r>
              <a:rPr lang="en-US" sz="1600" dirty="0"/>
              <a:t>PFAS Method Development</a:t>
            </a:r>
          </a:p>
          <a:p>
            <a:pPr lvl="1"/>
            <a:r>
              <a:rPr lang="en-US" sz="1600" dirty="0"/>
              <a:t>Biosolids</a:t>
            </a:r>
          </a:p>
          <a:p>
            <a:pPr lvl="1"/>
            <a:r>
              <a:rPr lang="en-US" sz="1600" dirty="0"/>
              <a:t>Multi-Industry PFAS Review</a:t>
            </a:r>
          </a:p>
          <a:p>
            <a:pPr lvl="1"/>
            <a:endParaRPr lang="en-US" sz="1600" dirty="0"/>
          </a:p>
          <a:p>
            <a:pPr marL="0" lvl="1" indent="0">
              <a:buNone/>
            </a:pPr>
            <a:r>
              <a:rPr lang="en-US" sz="1600" dirty="0">
                <a:hlinkClick r:id="rId2"/>
              </a:rPr>
              <a:t>https://www.epa.gov/sites/production/files/2019-02/documents/pfas_action_plan_021319_508compliant_1.pdf</a:t>
            </a:r>
            <a:endParaRPr lang="en-US" sz="1600" dirty="0"/>
          </a:p>
          <a:p>
            <a:endParaRPr lang="en-US" sz="1000" dirty="0"/>
          </a:p>
          <a:p>
            <a:endParaRPr lang="en-US" sz="1800" dirty="0"/>
          </a:p>
          <a:p>
            <a:endParaRPr lang="en-US" sz="1800" dirty="0"/>
          </a:p>
          <a:p>
            <a:pPr marL="0" indent="0" algn="r">
              <a:buNone/>
            </a:pPr>
            <a:endParaRPr lang="en-US"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5</a:t>
            </a:fld>
            <a:endParaRPr lang="en-US" dirty="0"/>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66963" y="1722521"/>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3587834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8091237" cy="990600"/>
          </a:xfrm>
        </p:spPr>
        <p:txBody>
          <a:bodyPr/>
          <a:lstStyle/>
          <a:p>
            <a:pPr algn="l"/>
            <a:r>
              <a:rPr lang="en-US" sz="2800" dirty="0"/>
              <a:t>PFAS Method Development</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66963" y="2017295"/>
            <a:ext cx="7772400" cy="3429000"/>
          </a:xfrm>
        </p:spPr>
        <p:txBody>
          <a:bodyPr/>
          <a:lstStyle/>
          <a:p>
            <a:r>
              <a:rPr lang="en-US" sz="1800" dirty="0"/>
              <a:t>EPA’s Office of Science and Technology has been collaborating with stakeholders to identify and evaluate approaches for measuring PFAS in a number of media.</a:t>
            </a:r>
          </a:p>
          <a:p>
            <a:pPr lvl="1"/>
            <a:r>
              <a:rPr lang="en-US" sz="1600" dirty="0"/>
              <a:t>Treated Effluents</a:t>
            </a:r>
          </a:p>
          <a:p>
            <a:pPr lvl="1"/>
            <a:r>
              <a:rPr lang="en-US" sz="1600" dirty="0"/>
              <a:t>Raw Wastewater</a:t>
            </a:r>
          </a:p>
          <a:p>
            <a:pPr lvl="1"/>
            <a:r>
              <a:rPr lang="en-US" sz="1600" dirty="0"/>
              <a:t>Biosolids</a:t>
            </a:r>
          </a:p>
          <a:p>
            <a:pPr lvl="1"/>
            <a:r>
              <a:rPr lang="en-US" sz="1600" dirty="0"/>
              <a:t>Fish Tissue</a:t>
            </a:r>
          </a:p>
          <a:p>
            <a:endParaRPr lang="en-US" sz="1800" dirty="0"/>
          </a:p>
          <a:p>
            <a:r>
              <a:rPr lang="en-US" sz="1800" dirty="0"/>
              <a:t>We intend on continuing this research and working towards furthering the EPA’s analytical capability with regards to measuring these compounds in a number of matrices.</a:t>
            </a:r>
            <a:endParaRPr lang="en-US" sz="1600" dirty="0"/>
          </a:p>
          <a:p>
            <a:endParaRPr lang="en-US" sz="1000" dirty="0"/>
          </a:p>
          <a:p>
            <a:endParaRPr lang="en-US" sz="1800" dirty="0"/>
          </a:p>
          <a:p>
            <a:endParaRPr lang="en-US" sz="1800" dirty="0"/>
          </a:p>
          <a:p>
            <a:pPr marL="0" indent="0" algn="r">
              <a:buNone/>
            </a:pPr>
            <a:endParaRPr lang="en-US"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6</a:t>
            </a:fld>
            <a:endParaRPr lang="en-US"/>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66963" y="1722521"/>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4058421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8091237" cy="990600"/>
          </a:xfrm>
        </p:spPr>
        <p:txBody>
          <a:bodyPr/>
          <a:lstStyle/>
          <a:p>
            <a:pPr algn="l"/>
            <a:r>
              <a:rPr lang="en-US" sz="2800" dirty="0"/>
              <a:t>Biosolids</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66963" y="1887956"/>
            <a:ext cx="7772400" cy="3429000"/>
          </a:xfrm>
        </p:spPr>
        <p:txBody>
          <a:bodyPr/>
          <a:lstStyle/>
          <a:p>
            <a:r>
              <a:rPr lang="en-US" sz="1800" dirty="0"/>
              <a:t>The EPAs Office of Science and Technology is initiating problem formulation for PFOA and PFOS risk assessments for biosolids. </a:t>
            </a:r>
          </a:p>
          <a:p>
            <a:pPr marL="0" indent="0">
              <a:buNone/>
            </a:pPr>
            <a:endParaRPr lang="en-US" sz="1800" dirty="0"/>
          </a:p>
          <a:p>
            <a:r>
              <a:rPr lang="en-US" sz="1800" dirty="0"/>
              <a:t>Will provide a strategic framework to develop risk assessments by providing an overview of PFAS’s:</a:t>
            </a:r>
          </a:p>
          <a:p>
            <a:pPr lvl="1"/>
            <a:r>
              <a:rPr lang="en-US" sz="1600" dirty="0"/>
              <a:t>sources and occurrence in biosolids</a:t>
            </a:r>
          </a:p>
          <a:p>
            <a:pPr lvl="1"/>
            <a:r>
              <a:rPr lang="en-US" sz="1600" dirty="0"/>
              <a:t>fate and transport in the environment </a:t>
            </a:r>
          </a:p>
          <a:p>
            <a:pPr lvl="1"/>
            <a:r>
              <a:rPr lang="en-US" sz="1600" dirty="0"/>
              <a:t>toxicological characteristics </a:t>
            </a:r>
          </a:p>
          <a:p>
            <a:pPr marL="457200" lvl="1" indent="0">
              <a:buNone/>
            </a:pPr>
            <a:endParaRPr lang="en-US" sz="1400" dirty="0"/>
          </a:p>
          <a:p>
            <a:r>
              <a:rPr lang="en-US" sz="1800" dirty="0"/>
              <a:t>We will be engaging with states and tribes, risk managers, scientists, and members of the biosolids community regarding science and biosolids management issues that should be taken into consideration in assessing the risks to human health and aquatic communities resulting from the use of biosolids. </a:t>
            </a:r>
          </a:p>
          <a:p>
            <a:pPr marL="0" indent="0">
              <a:buNone/>
            </a:pPr>
            <a:endParaRPr lang="en-US" sz="1800" dirty="0"/>
          </a:p>
          <a:p>
            <a:pPr marL="0" indent="0">
              <a:buNone/>
            </a:pPr>
            <a:endParaRPr lang="en-US" sz="1800" dirty="0"/>
          </a:p>
          <a:p>
            <a:pPr marL="0" indent="0" algn="r">
              <a:buNone/>
            </a:pPr>
            <a:endParaRPr lang="en-US"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7</a:t>
            </a:fld>
            <a:endParaRPr lang="en-US"/>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66963" y="1722521"/>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172305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8091237" cy="990600"/>
          </a:xfrm>
        </p:spPr>
        <p:txBody>
          <a:bodyPr/>
          <a:lstStyle/>
          <a:p>
            <a:pPr algn="l"/>
            <a:r>
              <a:rPr lang="en-US" sz="2800" dirty="0"/>
              <a:t>Multi-Industry PFAS Study</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66963" y="2017295"/>
            <a:ext cx="7772400" cy="3429000"/>
          </a:xfrm>
        </p:spPr>
        <p:txBody>
          <a:bodyPr/>
          <a:lstStyle/>
          <a:p>
            <a:r>
              <a:rPr lang="en-US" sz="1800" dirty="0"/>
              <a:t>Conduct outreach and data gathering across a number of industries.</a:t>
            </a:r>
          </a:p>
          <a:p>
            <a:endParaRPr lang="en-US" sz="1400" dirty="0"/>
          </a:p>
          <a:p>
            <a:r>
              <a:rPr lang="en-US" sz="1800" dirty="0"/>
              <a:t>Identify facilities manufacturing PFAS.</a:t>
            </a:r>
          </a:p>
          <a:p>
            <a:endParaRPr lang="en-US" sz="1800" dirty="0"/>
          </a:p>
          <a:p>
            <a:r>
              <a:rPr lang="en-US" sz="1800" dirty="0"/>
              <a:t>Identify industrial sources of PFAS in wastewater.</a:t>
            </a:r>
          </a:p>
          <a:p>
            <a:pPr marL="0" indent="0">
              <a:buNone/>
            </a:pPr>
            <a:endParaRPr lang="en-US" sz="1800" dirty="0"/>
          </a:p>
          <a:p>
            <a:r>
              <a:rPr lang="en-US" sz="1800" dirty="0"/>
              <a:t>Analyze potential impacts from these wastewater discharges.</a:t>
            </a:r>
          </a:p>
          <a:p>
            <a:endParaRPr lang="en-US" sz="1800" dirty="0"/>
          </a:p>
          <a:p>
            <a:r>
              <a:rPr lang="en-US" sz="1800" dirty="0"/>
              <a:t>Identify potential options for treating wastewater to remove or destroy PFAS.</a:t>
            </a:r>
          </a:p>
          <a:p>
            <a:pPr lvl="1"/>
            <a:r>
              <a:rPr lang="en-US" sz="1600" dirty="0"/>
              <a:t>A chemical that was designed to be persistent.</a:t>
            </a:r>
          </a:p>
          <a:p>
            <a:endParaRPr lang="en-US" sz="1000" dirty="0"/>
          </a:p>
          <a:p>
            <a:endParaRPr lang="en-US" sz="1800" dirty="0"/>
          </a:p>
          <a:p>
            <a:endParaRPr lang="en-US" sz="1800" dirty="0"/>
          </a:p>
          <a:p>
            <a:pPr marL="0" indent="0" algn="r">
              <a:buNone/>
            </a:pPr>
            <a:endParaRPr lang="en-US"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8</a:t>
            </a:fld>
            <a:endParaRPr lang="en-US"/>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66963" y="1722521"/>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2577650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832D-C240-4615-A558-CD1077EB52FF}"/>
              </a:ext>
            </a:extLst>
          </p:cNvPr>
          <p:cNvSpPr>
            <a:spLocks noGrp="1"/>
          </p:cNvSpPr>
          <p:nvPr>
            <p:ph type="title"/>
          </p:nvPr>
        </p:nvSpPr>
        <p:spPr>
          <a:xfrm>
            <a:off x="366963" y="897356"/>
            <a:ext cx="8091237" cy="990600"/>
          </a:xfrm>
        </p:spPr>
        <p:txBody>
          <a:bodyPr/>
          <a:lstStyle/>
          <a:p>
            <a:pPr algn="l"/>
            <a:r>
              <a:rPr lang="en-US" sz="2800" dirty="0"/>
              <a:t>Collaboration</a:t>
            </a:r>
          </a:p>
        </p:txBody>
      </p:sp>
      <p:sp>
        <p:nvSpPr>
          <p:cNvPr id="3" name="Content Placeholder 2">
            <a:extLst>
              <a:ext uri="{FF2B5EF4-FFF2-40B4-BE49-F238E27FC236}">
                <a16:creationId xmlns:a16="http://schemas.microsoft.com/office/drawing/2014/main" id="{ABEDD262-1355-4A30-8990-5B6D05323D98}"/>
              </a:ext>
            </a:extLst>
          </p:cNvPr>
          <p:cNvSpPr>
            <a:spLocks noGrp="1"/>
          </p:cNvSpPr>
          <p:nvPr>
            <p:ph idx="1"/>
          </p:nvPr>
        </p:nvSpPr>
        <p:spPr>
          <a:xfrm>
            <a:off x="366963" y="1887956"/>
            <a:ext cx="7772400" cy="3429000"/>
          </a:xfrm>
        </p:spPr>
        <p:txBody>
          <a:bodyPr/>
          <a:lstStyle/>
          <a:p>
            <a:r>
              <a:rPr lang="en-US" sz="1800" dirty="0"/>
              <a:t>We are looking to collaborate with NASF on PFAS.</a:t>
            </a:r>
          </a:p>
          <a:p>
            <a:pPr marL="0" indent="0">
              <a:buNone/>
            </a:pPr>
            <a:endParaRPr lang="en-US" sz="1800" dirty="0"/>
          </a:p>
          <a:p>
            <a:r>
              <a:rPr lang="en-US" sz="1800" dirty="0"/>
              <a:t>When we recently conducted a detailed study of the Metal Finishing Point Source Category we worked hand in hand with NASF</a:t>
            </a:r>
          </a:p>
          <a:p>
            <a:pPr lvl="1"/>
            <a:r>
              <a:rPr lang="en-US" sz="1600" dirty="0"/>
              <a:t>EPA provided routine status updates and made requests for data describing specific features of the industry. </a:t>
            </a:r>
          </a:p>
          <a:p>
            <a:pPr lvl="1"/>
            <a:r>
              <a:rPr lang="en-US" sz="1600" dirty="0"/>
              <a:t>NASF collected and provided a substantial dataset on metal finishing facility pollutant discharge trends data for multiple cities.</a:t>
            </a:r>
          </a:p>
          <a:p>
            <a:pPr lvl="1"/>
            <a:r>
              <a:rPr lang="en-US" sz="1600" dirty="0"/>
              <a:t>EPA wants to continue to collaborate with NASF and build off the research you are conducting.</a:t>
            </a:r>
          </a:p>
          <a:p>
            <a:pPr lvl="1"/>
            <a:endParaRPr lang="en-US" sz="1600" dirty="0"/>
          </a:p>
          <a:p>
            <a:endParaRPr lang="en-US" sz="2200" dirty="0"/>
          </a:p>
        </p:txBody>
      </p:sp>
      <p:sp>
        <p:nvSpPr>
          <p:cNvPr id="5" name="Slide Number Placeholder 4">
            <a:extLst>
              <a:ext uri="{FF2B5EF4-FFF2-40B4-BE49-F238E27FC236}">
                <a16:creationId xmlns:a16="http://schemas.microsoft.com/office/drawing/2014/main" id="{33F07AFB-7832-4F21-9DA0-36A1DCF203B1}"/>
              </a:ext>
            </a:extLst>
          </p:cNvPr>
          <p:cNvSpPr>
            <a:spLocks noGrp="1"/>
          </p:cNvSpPr>
          <p:nvPr>
            <p:ph type="sldNum" sz="quarter" idx="12"/>
          </p:nvPr>
        </p:nvSpPr>
        <p:spPr/>
        <p:txBody>
          <a:bodyPr/>
          <a:lstStyle/>
          <a:p>
            <a:fld id="{488B35C0-5792-4E99-8691-8554C8A642A3}" type="slidenum">
              <a:rPr lang="en-US" smtClean="0"/>
              <a:t>9</a:t>
            </a:fld>
            <a:endParaRPr lang="en-US"/>
          </a:p>
        </p:txBody>
      </p:sp>
      <p:sp>
        <p:nvSpPr>
          <p:cNvPr id="6" name="Line 3">
            <a:extLst>
              <a:ext uri="{FF2B5EF4-FFF2-40B4-BE49-F238E27FC236}">
                <a16:creationId xmlns:a16="http://schemas.microsoft.com/office/drawing/2014/main" id="{FBC9DEB2-1732-4F18-BE66-89472B02AD62}"/>
              </a:ext>
            </a:extLst>
          </p:cNvPr>
          <p:cNvSpPr>
            <a:spLocks noChangeShapeType="1"/>
          </p:cNvSpPr>
          <p:nvPr/>
        </p:nvSpPr>
        <p:spPr bwMode="auto">
          <a:xfrm>
            <a:off x="366963" y="1722521"/>
            <a:ext cx="769620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135644887"/>
      </p:ext>
    </p:extLst>
  </p:cSld>
  <p:clrMapOvr>
    <a:masterClrMapping/>
  </p:clrMapOvr>
</p:sld>
</file>

<file path=ppt/theme/theme1.xml><?xml version="1.0" encoding="utf-8"?>
<a:theme xmlns:a="http://schemas.openxmlformats.org/drawingml/2006/main" name="EPA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8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PA Presentation" id="{C9D78C91-ADF2-4892-B075-1D6D41C990F9}" vid="{9AAE3903-71CB-40A5-8F1A-D387E1000D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EsriMapsInfo xmlns="ESRI.ArcGIS.Mapping.OfficeIntegration.PowerPointInfo">
  <Version>Version1</Version>
  <RequiresSignIn>False</RequiresSignIn>
</EsriMapsInfo>
</file>

<file path=customXml/item10.xml><?xml version="1.0" encoding="utf-8"?>
<EsriMapsInfo xmlns="ESRI.ArcGIS.Mapping.OfficeIntegration.PowerPointInfo">
  <Version>Version1</Version>
  <RequiresSignIn>False</RequiresSignIn>
</EsriMapsInfo>
</file>

<file path=customXml/item11.xml><?xml version="1.0" encoding="utf-8"?>
<EsriMapsInfo xmlns="ESRI.ArcGIS.Mapping.OfficeIntegration.PowerPointInfo">
  <Version>Version1</Version>
  <RequiresSignIn>False</RequiresSignIn>
</EsriMapsInfo>
</file>

<file path=customXml/item12.xml><?xml version="1.0" encoding="utf-8"?>
<EsriMapsInfo xmlns="ESRI.ArcGIS.Mapping.OfficeIntegration.PowerPointInfo">
  <Version>Version1</Version>
  <RequiresSignIn>False</RequiresSignIn>
</EsriMapsInfo>
</file>

<file path=customXml/item13.xml><?xml version="1.0" encoding="utf-8"?>
<EsriMapsInfo xmlns="ESRI.ArcGIS.Mapping.OfficeIntegration.PowerPointInfo">
  <Version>Version1</Version>
  <RequiresSignIn>False</RequiresSignIn>
</EsriMapsInfo>
</file>

<file path=customXml/item14.xml><?xml version="1.0" encoding="utf-8"?>
<EsriMapsInfo xmlns="ESRI.ArcGIS.Mapping.OfficeIntegration.PowerPointInfo">
  <Version>Version1</Version>
  <RequiresSignIn>False</RequiresSignIn>
</EsriMapsInfo>
</file>

<file path=customXml/item15.xml><?xml version="1.0" encoding="utf-8"?>
<EsriMapsInfo xmlns="ESRI.ArcGIS.Mapping.OfficeIntegration.PowerPointInfo">
  <Version>Version1</Version>
  <RequiresSignIn>False</RequiresSignIn>
</EsriMapsInfo>
</file>

<file path=customXml/item16.xml><?xml version="1.0" encoding="utf-8"?>
<EsriMapsInfo xmlns="ESRI.ArcGIS.Mapping.OfficeIntegration.PowerPointInfo">
  <Version>Version1</Version>
  <RequiresSignIn>False</RequiresSignIn>
</EsriMapsInfo>
</file>

<file path=customXml/item17.xml><?xml version="1.0" encoding="utf-8"?>
<EsriMapsInfo xmlns="ESRI.ArcGIS.Mapping.OfficeIntegration.PowerPointInfo">
  <Version>Version1</Version>
  <RequiresSignIn>False</RequiresSignIn>
</EsriMapsInfo>
</file>

<file path=customXml/item18.xml><?xml version="1.0" encoding="utf-8"?>
<EsriMapsInfo xmlns="ESRI.ArcGIS.Mapping.OfficeIntegration.PowerPointInfo">
  <Version>Version1</Version>
  <RequiresSignIn>False</RequiresSignIn>
</EsriMapsInfo>
</file>

<file path=customXml/item19.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20.xml><?xml version="1.0" encoding="utf-8"?>
<EsriMapsInfo xmlns="ESRI.ArcGIS.Mapping.OfficeIntegration.PowerPointInfo">
  <Version>Version1</Version>
  <RequiresSignIn>False</RequiresSignIn>
</EsriMapsInfo>
</file>

<file path=customXml/item21.xml><?xml version="1.0" encoding="utf-8"?>
<EsriMapsInfo xmlns="ESRI.ArcGIS.Mapping.OfficeIntegration.PowerPointInfo">
  <Version>Version1</Version>
  <RequiresSignIn>False</RequiresSignIn>
</EsriMapsInfo>
</file>

<file path=customXml/item22.xml><?xml version="1.0" encoding="utf-8"?>
<EsriMapsInfo xmlns="ESRI.ArcGIS.Mapping.OfficeIntegration.PowerPointInfo">
  <Version>Version1</Version>
  <RequiresSignIn>False</RequiresSignIn>
</EsriMapsInfo>
</file>

<file path=customXml/item23.xml><?xml version="1.0" encoding="utf-8"?>
<EsriMapsInfo xmlns="ESRI.ArcGIS.Mapping.OfficeIntegration.PowerPointInfo">
  <Version>Version1</Version>
  <RequiresSignIn>False</RequiresSignIn>
</EsriMapsInfo>
</file>

<file path=customXml/item24.xml><?xml version="1.0" encoding="utf-8"?>
<EsriMapsInfo xmlns="ESRI.ArcGIS.Mapping.OfficeIntegration.PowerPointInfo">
  <Version>Version1</Version>
  <RequiresSignIn>False</RequiresSignIn>
</EsriMapsInfo>
</file>

<file path=customXml/item25.xml><?xml version="1.0" encoding="utf-8"?>
<EsriMapsInfo xmlns="ESRI.ArcGIS.Mapping.OfficeIntegration.PowerPointInfo">
  <Version>Version1</Version>
  <RequiresSignIn>False</RequiresSignIn>
</EsriMapsInfo>
</file>

<file path=customXml/item26.xml><?xml version="1.0" encoding="utf-8"?>
<EsriMapsInfo xmlns="ESRI.ArcGIS.Mapping.OfficeIntegration.PowerPointInfo">
  <Version>Version1</Version>
  <RequiresSignIn>False</RequiresSignIn>
</EsriMapsInfo>
</file>

<file path=customXml/item27.xml><?xml version="1.0" encoding="utf-8"?>
<EsriMapsInfo xmlns="ESRI.ArcGIS.Mapping.OfficeIntegration.PowerPointInfo">
  <Version>Version1</Version>
  <RequiresSignIn>False</RequiresSignIn>
</EsriMapsInfo>
</file>

<file path=customXml/item28.xml><?xml version="1.0" encoding="utf-8"?>
<EsriMapsInfo xmlns="ESRI.ArcGIS.Mapping.OfficeIntegration.PowerPointInfo">
  <Version>Version1</Version>
  <RequiresSignIn>False</RequiresSignIn>
</EsriMapsInfo>
</file>

<file path=customXml/item29.xml><?xml version="1.0" encoding="utf-8"?>
<EsriMapsInfo xmlns="ESRI.ArcGIS.Mapping.OfficeIntegration.PowerPointInfo">
  <Version>Version1</Version>
  <RequiresSignIn>False</RequiresSignIn>
</EsriMapsInfo>
</file>

<file path=customXml/item3.xml><?xml version="1.0" encoding="utf-8"?>
<EsriMapsInfo xmlns="ESRI.ArcGIS.Mapping.OfficeIntegration.PowerPointInfo">
  <Version>Version1</Version>
  <RequiresSignIn>False</RequiresSignIn>
</EsriMapsInfo>
</file>

<file path=customXml/item30.xml><?xml version="1.0" encoding="utf-8"?>
<EsriMapsInfo xmlns="ESRI.ArcGIS.Mapping.OfficeIntegration.PowerPointInfo">
  <Version>Version1</Version>
  <RequiresSignIn>False</RequiresSignIn>
</EsriMapsInfo>
</file>

<file path=customXml/item31.xml><?xml version="1.0" encoding="utf-8"?>
<EsriMapsInfo xmlns="ESRI.ArcGIS.Mapping.OfficeIntegration.PowerPointInfo">
  <Version>Version1</Version>
  <RequiresSignIn>False</RequiresSignIn>
</EsriMapsInfo>
</file>

<file path=customXml/item32.xml><?xml version="1.0" encoding="utf-8"?>
<EsriMapsInfo xmlns="ESRI.ArcGIS.Mapping.OfficeIntegration.PowerPointInfo">
  <Version>Version1</Version>
  <RequiresSignIn>False</RequiresSignIn>
</EsriMapsInfo>
</file>

<file path=customXml/item33.xml><?xml version="1.0" encoding="utf-8"?>
<EsriMapsInfo xmlns="ESRI.ArcGIS.Mapping.OfficeIntegration.PowerPointInfo">
  <Version>Version1</Version>
  <RequiresSignIn>False</RequiresSignIn>
</EsriMapsInfo>
</file>

<file path=customXml/item34.xml><?xml version="1.0" encoding="utf-8"?>
<EsriMapsInfo xmlns="ESRI.ArcGIS.Mapping.OfficeIntegration.PowerPointInfo">
  <Version>Version1</Version>
  <RequiresSignIn>False</RequiresSignIn>
</EsriMapsInfo>
</file>

<file path=customXml/item35.xml><?xml version="1.0" encoding="utf-8"?>
<EsriMapsInfo xmlns="ESRI.ArcGIS.Mapping.OfficeIntegration.PowerPointInfo">
  <Version>Version1</Version>
  <RequiresSignIn>False</RequiresSignIn>
</EsriMapsInfo>
</file>

<file path=customXml/item36.xml><?xml version="1.0" encoding="utf-8"?>
<EsriMapsInfo xmlns="ESRI.ArcGIS.Mapping.OfficeIntegration.PowerPointInfo">
  <Version>Version1</Version>
  <RequiresSignIn>False</RequiresSignIn>
</EsriMapsInfo>
</file>

<file path=customXml/item37.xml><?xml version="1.0" encoding="utf-8"?>
<EsriMapsInfo xmlns="ESRI.ArcGIS.Mapping.OfficeIntegration.PowerPointInfo">
  <Version>Version1</Version>
  <RequiresSignIn>False</RequiresSignIn>
</EsriMapsInfo>
</file>

<file path=customXml/item38.xml><?xml version="1.0" encoding="utf-8"?>
<EsriMapsInfo xmlns="ESRI.ArcGIS.Mapping.OfficeIntegration.PowerPointInfo">
  <Version>Version1</Version>
  <RequiresSignIn>False</RequiresSignIn>
</EsriMapsInfo>
</file>

<file path=customXml/item39.xml><?xml version="1.0" encoding="utf-8"?>
<EsriMapsInfo xmlns="ESRI.ArcGIS.Mapping.OfficeIntegration.PowerPointInfo">
  <Version>Version1</Version>
  <RequiresSignIn>False</RequiresSignIn>
</EsriMapsInfo>
</file>

<file path=customXml/item4.xml><?xml version="1.0" encoding="utf-8"?>
<EsriMapsInfo xmlns="ESRI.ArcGIS.Mapping.OfficeIntegration.PowerPointInfo">
  <Version>Version1</Version>
  <RequiresSignIn>False</RequiresSignIn>
</EsriMapsInfo>
</file>

<file path=customXml/item40.xml><?xml version="1.0" encoding="utf-8"?>
<EsriMapsInfo xmlns="ESRI.ArcGIS.Mapping.OfficeIntegration.PowerPointInfo">
  <Version>Version1</Version>
  <RequiresSignIn>False</RequiresSignIn>
</EsriMapsInfo>
</file>

<file path=customXml/item41.xml><?xml version="1.0" encoding="utf-8"?>
<EsriMapsInfo xmlns="ESRI.ArcGIS.Mapping.OfficeIntegration.PowerPointInfo">
  <Version>Version1</Version>
  <RequiresSignIn>False</RequiresSignIn>
</EsriMapsInfo>
</file>

<file path=customXml/item42.xml><?xml version="1.0" encoding="utf-8"?>
<EsriMapsInfo xmlns="ESRI.ArcGIS.Mapping.OfficeIntegration.PowerPointInfo">
  <Version>Version1</Version>
  <RequiresSignIn>False</RequiresSignIn>
</EsriMapsInfo>
</file>

<file path=customXml/item43.xml><?xml version="1.0" encoding="utf-8"?>
<EsriMapsInfo xmlns="ESRI.ArcGIS.Mapping.OfficeIntegration.PowerPointInfo">
  <Version>Version1</Version>
  <RequiresSignIn>False</RequiresSignIn>
</EsriMapsInfo>
</file>

<file path=customXml/item44.xml><?xml version="1.0" encoding="utf-8"?>
<EsriMapsInfo xmlns="ESRI.ArcGIS.Mapping.OfficeIntegration.PowerPointInfo">
  <Version>Version1</Version>
  <RequiresSignIn>False</RequiresSignIn>
</EsriMapsInfo>
</file>

<file path=customXml/item45.xml><?xml version="1.0" encoding="utf-8"?>
<EsriMapsInfo xmlns="ESRI.ArcGIS.Mapping.OfficeIntegration.PowerPointInfo">
  <Version>Version1</Version>
  <RequiresSignIn>False</RequiresSignIn>
</EsriMapsInfo>
</file>

<file path=customXml/item5.xml><?xml version="1.0" encoding="utf-8"?>
<EsriMapsInfo xmlns="ESRI.ArcGIS.Mapping.OfficeIntegration.PowerPointInfo">
  <Version>Version1</Version>
  <RequiresSignIn>False</RequiresSignIn>
</EsriMapsInfo>
</file>

<file path=customXml/item6.xml><?xml version="1.0" encoding="utf-8"?>
<EsriMapsInfo xmlns="ESRI.ArcGIS.Mapping.OfficeIntegration.PowerPointInfo">
  <Version>Version1</Version>
  <RequiresSignIn>False</RequiresSignIn>
</EsriMapsInfo>
</file>

<file path=customXml/item7.xml><?xml version="1.0" encoding="utf-8"?>
<EsriMapsInfo xmlns="ESRI.ArcGIS.Mapping.OfficeIntegration.PowerPointInfo">
  <Version>Version1</Version>
  <RequiresSignIn>False</RequiresSignIn>
</EsriMapsInfo>
</file>

<file path=customXml/item8.xml><?xml version="1.0" encoding="utf-8"?>
<EsriMapsInfo xmlns="ESRI.ArcGIS.Mapping.OfficeIntegration.PowerPointInfo">
  <Version>Version1</Version>
  <RequiresSignIn>False</RequiresSignIn>
</EsriMapsInfo>
</file>

<file path=customXml/item9.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8281BCE2-9659-4AE7-8422-704956A60C15}">
  <ds:schemaRefs>
    <ds:schemaRef ds:uri="ESRI.ArcGIS.Mapping.OfficeIntegration.PowerPointInfo"/>
  </ds:schemaRefs>
</ds:datastoreItem>
</file>

<file path=customXml/itemProps10.xml><?xml version="1.0" encoding="utf-8"?>
<ds:datastoreItem xmlns:ds="http://schemas.openxmlformats.org/officeDocument/2006/customXml" ds:itemID="{55EE34D0-7E24-4FAF-85E5-F5FADDBD5554}">
  <ds:schemaRefs>
    <ds:schemaRef ds:uri="ESRI.ArcGIS.Mapping.OfficeIntegration.PowerPointInfo"/>
  </ds:schemaRefs>
</ds:datastoreItem>
</file>

<file path=customXml/itemProps11.xml><?xml version="1.0" encoding="utf-8"?>
<ds:datastoreItem xmlns:ds="http://schemas.openxmlformats.org/officeDocument/2006/customXml" ds:itemID="{4AFBA938-96DA-40FA-9F10-39367787AE13}">
  <ds:schemaRefs>
    <ds:schemaRef ds:uri="ESRI.ArcGIS.Mapping.OfficeIntegration.PowerPointInfo"/>
  </ds:schemaRefs>
</ds:datastoreItem>
</file>

<file path=customXml/itemProps12.xml><?xml version="1.0" encoding="utf-8"?>
<ds:datastoreItem xmlns:ds="http://schemas.openxmlformats.org/officeDocument/2006/customXml" ds:itemID="{4A24A68D-DE9A-41B4-B249-15DD88F4DBD0}">
  <ds:schemaRefs>
    <ds:schemaRef ds:uri="ESRI.ArcGIS.Mapping.OfficeIntegration.PowerPointInfo"/>
  </ds:schemaRefs>
</ds:datastoreItem>
</file>

<file path=customXml/itemProps13.xml><?xml version="1.0" encoding="utf-8"?>
<ds:datastoreItem xmlns:ds="http://schemas.openxmlformats.org/officeDocument/2006/customXml" ds:itemID="{55B35254-D8EC-43AB-A27C-9554098E9861}">
  <ds:schemaRefs>
    <ds:schemaRef ds:uri="ESRI.ArcGIS.Mapping.OfficeIntegration.PowerPointInfo"/>
  </ds:schemaRefs>
</ds:datastoreItem>
</file>

<file path=customXml/itemProps14.xml><?xml version="1.0" encoding="utf-8"?>
<ds:datastoreItem xmlns:ds="http://schemas.openxmlformats.org/officeDocument/2006/customXml" ds:itemID="{100DE3BB-6EA2-4662-A31B-92896E85C333}">
  <ds:schemaRefs>
    <ds:schemaRef ds:uri="ESRI.ArcGIS.Mapping.OfficeIntegration.PowerPointInfo"/>
  </ds:schemaRefs>
</ds:datastoreItem>
</file>

<file path=customXml/itemProps15.xml><?xml version="1.0" encoding="utf-8"?>
<ds:datastoreItem xmlns:ds="http://schemas.openxmlformats.org/officeDocument/2006/customXml" ds:itemID="{1A0F6635-7AE0-47D5-B5C9-0412773B7E09}">
  <ds:schemaRefs>
    <ds:schemaRef ds:uri="ESRI.ArcGIS.Mapping.OfficeIntegration.PowerPointInfo"/>
  </ds:schemaRefs>
</ds:datastoreItem>
</file>

<file path=customXml/itemProps16.xml><?xml version="1.0" encoding="utf-8"?>
<ds:datastoreItem xmlns:ds="http://schemas.openxmlformats.org/officeDocument/2006/customXml" ds:itemID="{56D63199-50BE-494F-9E29-50568C60B7ED}">
  <ds:schemaRefs>
    <ds:schemaRef ds:uri="ESRI.ArcGIS.Mapping.OfficeIntegration.PowerPointInfo"/>
  </ds:schemaRefs>
</ds:datastoreItem>
</file>

<file path=customXml/itemProps17.xml><?xml version="1.0" encoding="utf-8"?>
<ds:datastoreItem xmlns:ds="http://schemas.openxmlformats.org/officeDocument/2006/customXml" ds:itemID="{F7A51C2E-150C-4935-AF0F-A42B9272A4CB}">
  <ds:schemaRefs>
    <ds:schemaRef ds:uri="ESRI.ArcGIS.Mapping.OfficeIntegration.PowerPointInfo"/>
  </ds:schemaRefs>
</ds:datastoreItem>
</file>

<file path=customXml/itemProps18.xml><?xml version="1.0" encoding="utf-8"?>
<ds:datastoreItem xmlns:ds="http://schemas.openxmlformats.org/officeDocument/2006/customXml" ds:itemID="{33E485BE-7A84-46F7-B68F-369F2E85221D}">
  <ds:schemaRefs>
    <ds:schemaRef ds:uri="ESRI.ArcGIS.Mapping.OfficeIntegration.PowerPointInfo"/>
  </ds:schemaRefs>
</ds:datastoreItem>
</file>

<file path=customXml/itemProps19.xml><?xml version="1.0" encoding="utf-8"?>
<ds:datastoreItem xmlns:ds="http://schemas.openxmlformats.org/officeDocument/2006/customXml" ds:itemID="{CD8F0E05-16C3-404C-9E17-2F6CB1BDD5E1}">
  <ds:schemaRefs>
    <ds:schemaRef ds:uri="ESRI.ArcGIS.Mapping.OfficeIntegration.PowerPointInfo"/>
  </ds:schemaRefs>
</ds:datastoreItem>
</file>

<file path=customXml/itemProps2.xml><?xml version="1.0" encoding="utf-8"?>
<ds:datastoreItem xmlns:ds="http://schemas.openxmlformats.org/officeDocument/2006/customXml" ds:itemID="{F981FC3D-6169-464E-B403-F0A1E625884E}">
  <ds:schemaRefs>
    <ds:schemaRef ds:uri="ESRI.ArcGIS.Mapping.OfficeIntegration.PowerPointInfo"/>
  </ds:schemaRefs>
</ds:datastoreItem>
</file>

<file path=customXml/itemProps20.xml><?xml version="1.0" encoding="utf-8"?>
<ds:datastoreItem xmlns:ds="http://schemas.openxmlformats.org/officeDocument/2006/customXml" ds:itemID="{97D7D415-51CF-474C-A53F-9D7545FC31BA}">
  <ds:schemaRefs>
    <ds:schemaRef ds:uri="ESRI.ArcGIS.Mapping.OfficeIntegration.PowerPointInfo"/>
  </ds:schemaRefs>
</ds:datastoreItem>
</file>

<file path=customXml/itemProps21.xml><?xml version="1.0" encoding="utf-8"?>
<ds:datastoreItem xmlns:ds="http://schemas.openxmlformats.org/officeDocument/2006/customXml" ds:itemID="{E52EA60E-0707-43B9-A330-12AD88A9F271}">
  <ds:schemaRefs>
    <ds:schemaRef ds:uri="ESRI.ArcGIS.Mapping.OfficeIntegration.PowerPointInfo"/>
  </ds:schemaRefs>
</ds:datastoreItem>
</file>

<file path=customXml/itemProps22.xml><?xml version="1.0" encoding="utf-8"?>
<ds:datastoreItem xmlns:ds="http://schemas.openxmlformats.org/officeDocument/2006/customXml" ds:itemID="{BE1B9341-2DCC-490C-A250-63E73C47553B}">
  <ds:schemaRefs>
    <ds:schemaRef ds:uri="ESRI.ArcGIS.Mapping.OfficeIntegration.PowerPointInfo"/>
  </ds:schemaRefs>
</ds:datastoreItem>
</file>

<file path=customXml/itemProps23.xml><?xml version="1.0" encoding="utf-8"?>
<ds:datastoreItem xmlns:ds="http://schemas.openxmlformats.org/officeDocument/2006/customXml" ds:itemID="{D3A8EACB-9699-436A-8F7A-A9472F39F2C8}">
  <ds:schemaRefs>
    <ds:schemaRef ds:uri="ESRI.ArcGIS.Mapping.OfficeIntegration.PowerPointInfo"/>
  </ds:schemaRefs>
</ds:datastoreItem>
</file>

<file path=customXml/itemProps24.xml><?xml version="1.0" encoding="utf-8"?>
<ds:datastoreItem xmlns:ds="http://schemas.openxmlformats.org/officeDocument/2006/customXml" ds:itemID="{405D895B-82F1-4D48-B14D-25AE3769F91A}">
  <ds:schemaRefs>
    <ds:schemaRef ds:uri="ESRI.ArcGIS.Mapping.OfficeIntegration.PowerPointInfo"/>
  </ds:schemaRefs>
</ds:datastoreItem>
</file>

<file path=customXml/itemProps25.xml><?xml version="1.0" encoding="utf-8"?>
<ds:datastoreItem xmlns:ds="http://schemas.openxmlformats.org/officeDocument/2006/customXml" ds:itemID="{E1866054-7AEA-4D08-B45C-8AB1512A68F9}">
  <ds:schemaRefs>
    <ds:schemaRef ds:uri="ESRI.ArcGIS.Mapping.OfficeIntegration.PowerPointInfo"/>
  </ds:schemaRefs>
</ds:datastoreItem>
</file>

<file path=customXml/itemProps26.xml><?xml version="1.0" encoding="utf-8"?>
<ds:datastoreItem xmlns:ds="http://schemas.openxmlformats.org/officeDocument/2006/customXml" ds:itemID="{C4B69813-409B-4AE6-BFDD-A315AA0DB2F3}">
  <ds:schemaRefs>
    <ds:schemaRef ds:uri="ESRI.ArcGIS.Mapping.OfficeIntegration.PowerPointInfo"/>
  </ds:schemaRefs>
</ds:datastoreItem>
</file>

<file path=customXml/itemProps27.xml><?xml version="1.0" encoding="utf-8"?>
<ds:datastoreItem xmlns:ds="http://schemas.openxmlformats.org/officeDocument/2006/customXml" ds:itemID="{42193FDD-C963-4FF1-9C67-945C7290471D}">
  <ds:schemaRefs>
    <ds:schemaRef ds:uri="ESRI.ArcGIS.Mapping.OfficeIntegration.PowerPointInfo"/>
  </ds:schemaRefs>
</ds:datastoreItem>
</file>

<file path=customXml/itemProps28.xml><?xml version="1.0" encoding="utf-8"?>
<ds:datastoreItem xmlns:ds="http://schemas.openxmlformats.org/officeDocument/2006/customXml" ds:itemID="{CB303936-A14F-422C-829A-9ABD2729C271}">
  <ds:schemaRefs>
    <ds:schemaRef ds:uri="ESRI.ArcGIS.Mapping.OfficeIntegration.PowerPointInfo"/>
  </ds:schemaRefs>
</ds:datastoreItem>
</file>

<file path=customXml/itemProps29.xml><?xml version="1.0" encoding="utf-8"?>
<ds:datastoreItem xmlns:ds="http://schemas.openxmlformats.org/officeDocument/2006/customXml" ds:itemID="{EC2F0000-4443-48CE-851D-0BA8F1A4B937}">
  <ds:schemaRefs>
    <ds:schemaRef ds:uri="ESRI.ArcGIS.Mapping.OfficeIntegration.PowerPointInfo"/>
  </ds:schemaRefs>
</ds:datastoreItem>
</file>

<file path=customXml/itemProps3.xml><?xml version="1.0" encoding="utf-8"?>
<ds:datastoreItem xmlns:ds="http://schemas.openxmlformats.org/officeDocument/2006/customXml" ds:itemID="{AB16A8BA-DBEE-47DB-9E79-5F49616FC399}">
  <ds:schemaRefs>
    <ds:schemaRef ds:uri="ESRI.ArcGIS.Mapping.OfficeIntegration.PowerPointInfo"/>
  </ds:schemaRefs>
</ds:datastoreItem>
</file>

<file path=customXml/itemProps30.xml><?xml version="1.0" encoding="utf-8"?>
<ds:datastoreItem xmlns:ds="http://schemas.openxmlformats.org/officeDocument/2006/customXml" ds:itemID="{E54E8F88-2604-4B2A-BF13-351D10F05C49}">
  <ds:schemaRefs>
    <ds:schemaRef ds:uri="ESRI.ArcGIS.Mapping.OfficeIntegration.PowerPointInfo"/>
  </ds:schemaRefs>
</ds:datastoreItem>
</file>

<file path=customXml/itemProps31.xml><?xml version="1.0" encoding="utf-8"?>
<ds:datastoreItem xmlns:ds="http://schemas.openxmlformats.org/officeDocument/2006/customXml" ds:itemID="{C732783E-8219-4543-B545-D6FB0EFA174A}">
  <ds:schemaRefs>
    <ds:schemaRef ds:uri="ESRI.ArcGIS.Mapping.OfficeIntegration.PowerPointInfo"/>
  </ds:schemaRefs>
</ds:datastoreItem>
</file>

<file path=customXml/itemProps32.xml><?xml version="1.0" encoding="utf-8"?>
<ds:datastoreItem xmlns:ds="http://schemas.openxmlformats.org/officeDocument/2006/customXml" ds:itemID="{400636C9-96D8-4F18-9B04-4FCD8E01B4FD}">
  <ds:schemaRefs>
    <ds:schemaRef ds:uri="ESRI.ArcGIS.Mapping.OfficeIntegration.PowerPointInfo"/>
  </ds:schemaRefs>
</ds:datastoreItem>
</file>

<file path=customXml/itemProps33.xml><?xml version="1.0" encoding="utf-8"?>
<ds:datastoreItem xmlns:ds="http://schemas.openxmlformats.org/officeDocument/2006/customXml" ds:itemID="{DE24364B-62D2-460A-8A45-0BE12FC085E8}">
  <ds:schemaRefs>
    <ds:schemaRef ds:uri="ESRI.ArcGIS.Mapping.OfficeIntegration.PowerPointInfo"/>
  </ds:schemaRefs>
</ds:datastoreItem>
</file>

<file path=customXml/itemProps34.xml><?xml version="1.0" encoding="utf-8"?>
<ds:datastoreItem xmlns:ds="http://schemas.openxmlformats.org/officeDocument/2006/customXml" ds:itemID="{5CCB1F27-7666-4364-9A2D-7B2B7D87A85A}">
  <ds:schemaRefs>
    <ds:schemaRef ds:uri="ESRI.ArcGIS.Mapping.OfficeIntegration.PowerPointInfo"/>
  </ds:schemaRefs>
</ds:datastoreItem>
</file>

<file path=customXml/itemProps35.xml><?xml version="1.0" encoding="utf-8"?>
<ds:datastoreItem xmlns:ds="http://schemas.openxmlformats.org/officeDocument/2006/customXml" ds:itemID="{9A2AE459-2C3E-44DB-876B-245F65105796}">
  <ds:schemaRefs>
    <ds:schemaRef ds:uri="ESRI.ArcGIS.Mapping.OfficeIntegration.PowerPointInfo"/>
  </ds:schemaRefs>
</ds:datastoreItem>
</file>

<file path=customXml/itemProps36.xml><?xml version="1.0" encoding="utf-8"?>
<ds:datastoreItem xmlns:ds="http://schemas.openxmlformats.org/officeDocument/2006/customXml" ds:itemID="{6901B8C3-F0D3-40A4-9CB7-67E752A78B7F}">
  <ds:schemaRefs>
    <ds:schemaRef ds:uri="ESRI.ArcGIS.Mapping.OfficeIntegration.PowerPointInfo"/>
  </ds:schemaRefs>
</ds:datastoreItem>
</file>

<file path=customXml/itemProps37.xml><?xml version="1.0" encoding="utf-8"?>
<ds:datastoreItem xmlns:ds="http://schemas.openxmlformats.org/officeDocument/2006/customXml" ds:itemID="{6543DF5B-67F5-4392-B1CD-F689C1839844}">
  <ds:schemaRefs>
    <ds:schemaRef ds:uri="ESRI.ArcGIS.Mapping.OfficeIntegration.PowerPointInfo"/>
  </ds:schemaRefs>
</ds:datastoreItem>
</file>

<file path=customXml/itemProps38.xml><?xml version="1.0" encoding="utf-8"?>
<ds:datastoreItem xmlns:ds="http://schemas.openxmlformats.org/officeDocument/2006/customXml" ds:itemID="{FC0A15F6-642F-4E85-A30C-0835318E41D4}">
  <ds:schemaRefs>
    <ds:schemaRef ds:uri="ESRI.ArcGIS.Mapping.OfficeIntegration.PowerPointInfo"/>
  </ds:schemaRefs>
</ds:datastoreItem>
</file>

<file path=customXml/itemProps39.xml><?xml version="1.0" encoding="utf-8"?>
<ds:datastoreItem xmlns:ds="http://schemas.openxmlformats.org/officeDocument/2006/customXml" ds:itemID="{C006D163-1CA4-43B9-831E-FFA53D6510A1}">
  <ds:schemaRefs>
    <ds:schemaRef ds:uri="ESRI.ArcGIS.Mapping.OfficeIntegration.PowerPointInfo"/>
  </ds:schemaRefs>
</ds:datastoreItem>
</file>

<file path=customXml/itemProps4.xml><?xml version="1.0" encoding="utf-8"?>
<ds:datastoreItem xmlns:ds="http://schemas.openxmlformats.org/officeDocument/2006/customXml" ds:itemID="{5F205AAF-DA2F-4F3B-8636-C684201D3CBE}">
  <ds:schemaRefs>
    <ds:schemaRef ds:uri="ESRI.ArcGIS.Mapping.OfficeIntegration.PowerPointInfo"/>
  </ds:schemaRefs>
</ds:datastoreItem>
</file>

<file path=customXml/itemProps40.xml><?xml version="1.0" encoding="utf-8"?>
<ds:datastoreItem xmlns:ds="http://schemas.openxmlformats.org/officeDocument/2006/customXml" ds:itemID="{68AC562F-E8CE-4E2C-989D-894BA61B4D4B}">
  <ds:schemaRefs>
    <ds:schemaRef ds:uri="ESRI.ArcGIS.Mapping.OfficeIntegration.PowerPointInfo"/>
  </ds:schemaRefs>
</ds:datastoreItem>
</file>

<file path=customXml/itemProps41.xml><?xml version="1.0" encoding="utf-8"?>
<ds:datastoreItem xmlns:ds="http://schemas.openxmlformats.org/officeDocument/2006/customXml" ds:itemID="{87BF455B-265A-4ADF-BF9B-D81C93A9F76F}">
  <ds:schemaRefs>
    <ds:schemaRef ds:uri="ESRI.ArcGIS.Mapping.OfficeIntegration.PowerPointInfo"/>
  </ds:schemaRefs>
</ds:datastoreItem>
</file>

<file path=customXml/itemProps42.xml><?xml version="1.0" encoding="utf-8"?>
<ds:datastoreItem xmlns:ds="http://schemas.openxmlformats.org/officeDocument/2006/customXml" ds:itemID="{33945762-995E-4163-B687-4B5A3BB80F43}">
  <ds:schemaRefs>
    <ds:schemaRef ds:uri="ESRI.ArcGIS.Mapping.OfficeIntegration.PowerPointInfo"/>
  </ds:schemaRefs>
</ds:datastoreItem>
</file>

<file path=customXml/itemProps43.xml><?xml version="1.0" encoding="utf-8"?>
<ds:datastoreItem xmlns:ds="http://schemas.openxmlformats.org/officeDocument/2006/customXml" ds:itemID="{EC16EF25-6950-44B4-A64E-E9E6579FD5B6}">
  <ds:schemaRefs>
    <ds:schemaRef ds:uri="ESRI.ArcGIS.Mapping.OfficeIntegration.PowerPointInfo"/>
  </ds:schemaRefs>
</ds:datastoreItem>
</file>

<file path=customXml/itemProps44.xml><?xml version="1.0" encoding="utf-8"?>
<ds:datastoreItem xmlns:ds="http://schemas.openxmlformats.org/officeDocument/2006/customXml" ds:itemID="{E7CACFAD-BE6D-4C00-9D4E-397B37FEC3A4}">
  <ds:schemaRefs>
    <ds:schemaRef ds:uri="ESRI.ArcGIS.Mapping.OfficeIntegration.PowerPointInfo"/>
  </ds:schemaRefs>
</ds:datastoreItem>
</file>

<file path=customXml/itemProps45.xml><?xml version="1.0" encoding="utf-8"?>
<ds:datastoreItem xmlns:ds="http://schemas.openxmlformats.org/officeDocument/2006/customXml" ds:itemID="{9B219185-9527-4F6B-B5AF-F73F51DE1254}">
  <ds:schemaRefs>
    <ds:schemaRef ds:uri="ESRI.ArcGIS.Mapping.OfficeIntegration.PowerPointInfo"/>
  </ds:schemaRefs>
</ds:datastoreItem>
</file>

<file path=customXml/itemProps5.xml><?xml version="1.0" encoding="utf-8"?>
<ds:datastoreItem xmlns:ds="http://schemas.openxmlformats.org/officeDocument/2006/customXml" ds:itemID="{A6F11F85-EB4C-436C-800E-36785FBA64B2}">
  <ds:schemaRefs>
    <ds:schemaRef ds:uri="ESRI.ArcGIS.Mapping.OfficeIntegration.PowerPointInfo"/>
  </ds:schemaRefs>
</ds:datastoreItem>
</file>

<file path=customXml/itemProps6.xml><?xml version="1.0" encoding="utf-8"?>
<ds:datastoreItem xmlns:ds="http://schemas.openxmlformats.org/officeDocument/2006/customXml" ds:itemID="{E0269EFD-DDAB-4D53-B973-52EBF3FCE844}">
  <ds:schemaRefs>
    <ds:schemaRef ds:uri="ESRI.ArcGIS.Mapping.OfficeIntegration.PowerPointInfo"/>
  </ds:schemaRefs>
</ds:datastoreItem>
</file>

<file path=customXml/itemProps7.xml><?xml version="1.0" encoding="utf-8"?>
<ds:datastoreItem xmlns:ds="http://schemas.openxmlformats.org/officeDocument/2006/customXml" ds:itemID="{8179AA1A-454E-46C6-A786-149054FF323C}">
  <ds:schemaRefs>
    <ds:schemaRef ds:uri="ESRI.ArcGIS.Mapping.OfficeIntegration.PowerPointInfo"/>
  </ds:schemaRefs>
</ds:datastoreItem>
</file>

<file path=customXml/itemProps8.xml><?xml version="1.0" encoding="utf-8"?>
<ds:datastoreItem xmlns:ds="http://schemas.openxmlformats.org/officeDocument/2006/customXml" ds:itemID="{83640A35-FD48-44E9-B1D8-09789DA8CBC4}">
  <ds:schemaRefs>
    <ds:schemaRef ds:uri="ESRI.ArcGIS.Mapping.OfficeIntegration.PowerPointInfo"/>
  </ds:schemaRefs>
</ds:datastoreItem>
</file>

<file path=customXml/itemProps9.xml><?xml version="1.0" encoding="utf-8"?>
<ds:datastoreItem xmlns:ds="http://schemas.openxmlformats.org/officeDocument/2006/customXml" ds:itemID="{FB81CA3B-45A7-4D1C-87F6-EF7BDB0A552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EPA Presentation</Template>
  <TotalTime>192</TotalTime>
  <Words>604</Words>
  <Application>Microsoft Office PowerPoint</Application>
  <PresentationFormat>On-screen Show (4:3)</PresentationFormat>
  <Paragraphs>104</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MS PGothic</vt:lpstr>
      <vt:lpstr>MS PGothic</vt:lpstr>
      <vt:lpstr>Arial</vt:lpstr>
      <vt:lpstr>Calibri</vt:lpstr>
      <vt:lpstr>EPA Presentation</vt:lpstr>
      <vt:lpstr>Effluent Guidelines Planning Update</vt:lpstr>
      <vt:lpstr>PowerPoint Presentation</vt:lpstr>
      <vt:lpstr>PowerPoint Presentation</vt:lpstr>
      <vt:lpstr>Key Issues in Current Plan </vt:lpstr>
      <vt:lpstr>PFAS Action Plan</vt:lpstr>
      <vt:lpstr>PFAS Method Development</vt:lpstr>
      <vt:lpstr>Biosolids</vt:lpstr>
      <vt:lpstr>Multi-Industry PFAS Study</vt:lpstr>
      <vt:lpstr>Collaboration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Effluent Guidelines Program and Planning</dc:title>
  <dc:creator>Phillip Flanders</dc:creator>
  <cp:lastModifiedBy>Wood, Robert</cp:lastModifiedBy>
  <cp:revision>21</cp:revision>
  <cp:lastPrinted>2019-04-15T19:56:46Z</cp:lastPrinted>
  <dcterms:created xsi:type="dcterms:W3CDTF">2019-03-07T19:21:22Z</dcterms:created>
  <dcterms:modified xsi:type="dcterms:W3CDTF">2019-04-15T21:08:01Z</dcterms:modified>
</cp:coreProperties>
</file>